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3.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4.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2.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89" r:id="rId2"/>
    <p:sldMasterId id="2147483840" r:id="rId3"/>
    <p:sldMasterId id="2147483893" r:id="rId4"/>
    <p:sldMasterId id="2147483920" r:id="rId5"/>
  </p:sldMasterIdLst>
  <p:notesMasterIdLst>
    <p:notesMasterId r:id="rId15"/>
  </p:notesMasterIdLst>
  <p:sldIdLst>
    <p:sldId id="256" r:id="rId6"/>
    <p:sldId id="271" r:id="rId7"/>
    <p:sldId id="259" r:id="rId8"/>
    <p:sldId id="305" r:id="rId9"/>
    <p:sldId id="287" r:id="rId10"/>
    <p:sldId id="303" r:id="rId11"/>
    <p:sldId id="297" r:id="rId12"/>
    <p:sldId id="301" r:id="rId13"/>
    <p:sldId id="304" r:id="rId14"/>
  </p:sldIdLst>
  <p:sldSz cx="12192000" cy="6858000"/>
  <p:notesSz cx="6858000" cy="9144000"/>
  <p:embeddedFontLst>
    <p:embeddedFont>
      <p:font typeface="MS PGothic" panose="020B0600070205080204" pitchFamily="34" charset="-128"/>
      <p:regular r:id="rId16"/>
    </p:embeddedFont>
    <p:embeddedFont>
      <p:font typeface="Calibri Light" panose="020F0302020204030204" pitchFamily="34" charset="0"/>
      <p:regular r:id="rId17"/>
      <p:italic r:id="rId18"/>
    </p:embeddedFont>
    <p:embeddedFont>
      <p:font typeface="Calibri" panose="020F0502020204030204" pitchFamily="34" charset="0"/>
      <p:regular r:id="rId19"/>
      <p:bold r:id="rId20"/>
      <p:italic r:id="rId21"/>
      <p:boldItalic r:id="rId22"/>
    </p:embeddedFont>
    <p:embeddedFont>
      <p:font typeface="Poppins Medium" panose="020B0604020202020204"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3" roundtripDataSignature="AMtx7mgnZ5ISAadK1L+B6ZbGNJfA0+9cr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0063"/>
    <a:srgbClr val="EEDDFF"/>
    <a:srgbClr val="CC99FF"/>
    <a:srgbClr val="E6CDFF"/>
    <a:srgbClr val="008080"/>
    <a:srgbClr val="00CC99"/>
    <a:srgbClr val="FFBDD8"/>
    <a:srgbClr val="FF9B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BEB98F7-F3CF-4634-9369-4F9C16973548}">
  <a:tblStyle styleId="{2BEB98F7-F3CF-4634-9369-4F9C16973548}"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2092" autoAdjust="0"/>
  </p:normalViewPr>
  <p:slideViewPr>
    <p:cSldViewPr snapToGrid="0">
      <p:cViewPr varScale="1">
        <p:scale>
          <a:sx n="71" d="100"/>
          <a:sy n="71" d="100"/>
        </p:scale>
        <p:origin x="484"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Master" Target="slideMasters/slideMaster3.xml"/><Relationship Id="rId21" Type="http://schemas.openxmlformats.org/officeDocument/2006/relationships/font" Target="fonts/font6.fntdata"/><Relationship Id="rId47"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font" Target="fonts/font2.fntdata"/><Relationship Id="rId25" Type="http://schemas.openxmlformats.org/officeDocument/2006/relationships/font" Target="fonts/font10.fntdata"/><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9.fntdata"/><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notesMaster" Target="notesMasters/notesMaster1.xml"/><Relationship Id="rId23" Type="http://schemas.openxmlformats.org/officeDocument/2006/relationships/font" Target="fonts/font8.fntdata"/><Relationship Id="rId10" Type="http://schemas.openxmlformats.org/officeDocument/2006/relationships/slide" Target="slides/slide5.xml"/><Relationship Id="rId19" Type="http://schemas.openxmlformats.org/officeDocument/2006/relationships/font" Target="fonts/font4.fntdata"/><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7.fntdata"/><Relationship Id="rId43" Type="http://customschemas.google.com/relationships/presentationmetadata" Target="metadata"/></Relationships>
</file>

<file path=ppt/charts/_rels/chart1.xml.rels><?xml version="1.0" encoding="UTF-8" standalone="yes"?>
<Relationships xmlns="http://schemas.openxmlformats.org/package/2006/relationships"><Relationship Id="rId3" Type="http://schemas.openxmlformats.org/officeDocument/2006/relationships/oleObject" Target="file:///C:\Users\mahsa\Documents\Post.Doc\Sustainability-University\EUSTEPs\EUSTEPs-IO2\Educational%20Materials-Rev%200\Session%204-Evaluation\Module_Pilot_Feedback_451525_v.6_only%20closed-form-MM.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mahsa\Downloads\Module_Pilot_Feedback_451525_v.6_only%20closed-form-MM.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C:\Users\mahsa\Documents\Post.Doc\Sustainability-University\EUSTEPs\EUSTEPs-C1-%20STT1\Questionnaire\Educators%20Post-Evaluation%20Questionnaire%20(Respostas).xlsx" TargetMode="Externa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2.xlsx"/></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mahsa\Documents\Post.Doc\Sustainability-University\EUSTEPs\EUSTEPs-C1-%20STT1\Questionnaire\Educators%20Post-Evaluation%20Questionnaire%20(Respostas).xlsx"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'Evaluation of EUSTEPS Modul (2'!$E$129</c:f>
              <c:strCache>
                <c:ptCount val="1"/>
                <c:pt idx="0">
                  <c:v>AUTH</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'Evaluation of EUSTEPS Modul (2'!$F$128:$M$128</c:f>
              <c:strCache>
                <c:ptCount val="8"/>
                <c:pt idx="0">
                  <c:v>Module Characteristics</c:v>
                </c:pt>
                <c:pt idx="1">
                  <c:v>Educational Materials &amp; Resources</c:v>
                </c:pt>
                <c:pt idx="2">
                  <c:v>Homework Assignments</c:v>
                </c:pt>
                <c:pt idx="3">
                  <c:v>Knowledge</c:v>
                </c:pt>
                <c:pt idx="4">
                  <c:v>Intentions</c:v>
                </c:pt>
                <c:pt idx="5">
                  <c:v>Overall Content and Structure</c:v>
                </c:pt>
                <c:pt idx="6">
                  <c:v>Satisfaction</c:v>
                </c:pt>
                <c:pt idx="7">
                  <c:v>Total Feedback 
(All Sections)</c:v>
                </c:pt>
              </c:strCache>
            </c:strRef>
          </c:cat>
          <c:val>
            <c:numRef>
              <c:f>'Evaluation of EUSTEPS Modul (2'!$F$129:$M$129</c:f>
              <c:numCache>
                <c:formatCode>0%</c:formatCode>
                <c:ptCount val="8"/>
                <c:pt idx="0">
                  <c:v>0.79714285714285704</c:v>
                </c:pt>
                <c:pt idx="1">
                  <c:v>0.82123809523809521</c:v>
                </c:pt>
                <c:pt idx="2">
                  <c:v>0.88000000000000012</c:v>
                </c:pt>
                <c:pt idx="3">
                  <c:v>0.91999999999999993</c:v>
                </c:pt>
                <c:pt idx="4">
                  <c:v>0.77000000000000013</c:v>
                </c:pt>
                <c:pt idx="5">
                  <c:v>0.86666666666666681</c:v>
                </c:pt>
                <c:pt idx="6">
                  <c:v>0.91999999999999993</c:v>
                </c:pt>
                <c:pt idx="7">
                  <c:v>0.85357823129251698</c:v>
                </c:pt>
              </c:numCache>
            </c:numRef>
          </c:val>
          <c:extLst xmlns:c16r2="http://schemas.microsoft.com/office/drawing/2015/06/chart">
            <c:ext xmlns:c16="http://schemas.microsoft.com/office/drawing/2014/chart" uri="{C3380CC4-5D6E-409C-BE32-E72D297353CC}">
              <c16:uniqueId val="{00000000-3718-4386-8DC0-EB3B8FDEA224}"/>
            </c:ext>
          </c:extLst>
        </c:ser>
        <c:ser>
          <c:idx val="1"/>
          <c:order val="1"/>
          <c:tx>
            <c:strRef>
              <c:f>'Evaluation of EUSTEPS Modul (2'!$E$130</c:f>
              <c:strCache>
                <c:ptCount val="1"/>
                <c:pt idx="0">
                  <c:v>UAv</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strRef>
              <c:f>'Evaluation of EUSTEPS Modul (2'!$F$128:$M$128</c:f>
              <c:strCache>
                <c:ptCount val="8"/>
                <c:pt idx="0">
                  <c:v>Module Characteristics</c:v>
                </c:pt>
                <c:pt idx="1">
                  <c:v>Educational Materials &amp; Resources</c:v>
                </c:pt>
                <c:pt idx="2">
                  <c:v>Homework Assignments</c:v>
                </c:pt>
                <c:pt idx="3">
                  <c:v>Knowledge</c:v>
                </c:pt>
                <c:pt idx="4">
                  <c:v>Intentions</c:v>
                </c:pt>
                <c:pt idx="5">
                  <c:v>Overall Content and Structure</c:v>
                </c:pt>
                <c:pt idx="6">
                  <c:v>Satisfaction</c:v>
                </c:pt>
                <c:pt idx="7">
                  <c:v>Total Feedback 
(All Sections)</c:v>
                </c:pt>
              </c:strCache>
            </c:strRef>
          </c:cat>
          <c:val>
            <c:numRef>
              <c:f>'Evaluation of EUSTEPS Modul (2'!$F$130:$M$130</c:f>
              <c:numCache>
                <c:formatCode>0%</c:formatCode>
                <c:ptCount val="8"/>
                <c:pt idx="0">
                  <c:v>0.83142857142857129</c:v>
                </c:pt>
                <c:pt idx="1">
                  <c:v>0.84904761904761905</c:v>
                </c:pt>
                <c:pt idx="2">
                  <c:v>0.88000000000000012</c:v>
                </c:pt>
                <c:pt idx="3">
                  <c:v>0.90333333333333332</c:v>
                </c:pt>
                <c:pt idx="4">
                  <c:v>0.88000000000000012</c:v>
                </c:pt>
                <c:pt idx="5">
                  <c:v>0.91999999999999993</c:v>
                </c:pt>
                <c:pt idx="6">
                  <c:v>0.96</c:v>
                </c:pt>
                <c:pt idx="7">
                  <c:v>0.88911564625850359</c:v>
                </c:pt>
              </c:numCache>
            </c:numRef>
          </c:val>
          <c:extLst xmlns:c16r2="http://schemas.microsoft.com/office/drawing/2015/06/chart">
            <c:ext xmlns:c16="http://schemas.microsoft.com/office/drawing/2014/chart" uri="{C3380CC4-5D6E-409C-BE32-E72D297353CC}">
              <c16:uniqueId val="{00000001-3718-4386-8DC0-EB3B8FDEA224}"/>
            </c:ext>
          </c:extLst>
        </c:ser>
        <c:ser>
          <c:idx val="2"/>
          <c:order val="2"/>
          <c:tx>
            <c:strRef>
              <c:f>'Evaluation of EUSTEPS Modul (2'!$E$131</c:f>
              <c:strCache>
                <c:ptCount val="1"/>
                <c:pt idx="0">
                  <c:v>UAb</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'Evaluation of EUSTEPS Modul (2'!$F$128:$M$128</c:f>
              <c:strCache>
                <c:ptCount val="8"/>
                <c:pt idx="0">
                  <c:v>Module Characteristics</c:v>
                </c:pt>
                <c:pt idx="1">
                  <c:v>Educational Materials &amp; Resources</c:v>
                </c:pt>
                <c:pt idx="2">
                  <c:v>Homework Assignments</c:v>
                </c:pt>
                <c:pt idx="3">
                  <c:v>Knowledge</c:v>
                </c:pt>
                <c:pt idx="4">
                  <c:v>Intentions</c:v>
                </c:pt>
                <c:pt idx="5">
                  <c:v>Overall Content and Structure</c:v>
                </c:pt>
                <c:pt idx="6">
                  <c:v>Satisfaction</c:v>
                </c:pt>
                <c:pt idx="7">
                  <c:v>Total Feedback 
(All Sections)</c:v>
                </c:pt>
              </c:strCache>
            </c:strRef>
          </c:cat>
          <c:val>
            <c:numRef>
              <c:f>'Evaluation of EUSTEPS Modul (2'!$F$131:$M$131</c:f>
              <c:numCache>
                <c:formatCode>0%</c:formatCode>
                <c:ptCount val="8"/>
                <c:pt idx="0">
                  <c:v>0.73571428571428577</c:v>
                </c:pt>
                <c:pt idx="1">
                  <c:v>0.69892857142857145</c:v>
                </c:pt>
                <c:pt idx="2">
                  <c:v>0.70499999999999996</c:v>
                </c:pt>
                <c:pt idx="3">
                  <c:v>0.80416666666666659</c:v>
                </c:pt>
                <c:pt idx="4">
                  <c:v>0.76666666666666661</c:v>
                </c:pt>
                <c:pt idx="5">
                  <c:v>0.7583333333333333</c:v>
                </c:pt>
                <c:pt idx="6">
                  <c:v>0.77500000000000002</c:v>
                </c:pt>
                <c:pt idx="7">
                  <c:v>0.74911564625850335</c:v>
                </c:pt>
              </c:numCache>
            </c:numRef>
          </c:val>
          <c:extLst xmlns:c16r2="http://schemas.microsoft.com/office/drawing/2015/06/chart">
            <c:ext xmlns:c16="http://schemas.microsoft.com/office/drawing/2014/chart" uri="{C3380CC4-5D6E-409C-BE32-E72D297353CC}">
              <c16:uniqueId val="{00000002-3718-4386-8DC0-EB3B8FDEA224}"/>
            </c:ext>
          </c:extLst>
        </c:ser>
        <c:ser>
          <c:idx val="3"/>
          <c:order val="3"/>
          <c:tx>
            <c:strRef>
              <c:f>'Evaluation of EUSTEPS Modul (2'!$E$132</c:f>
              <c:strCache>
                <c:ptCount val="1"/>
                <c:pt idx="0">
                  <c:v>UNISI</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'Evaluation of EUSTEPS Modul (2'!$F$128:$M$128</c:f>
              <c:strCache>
                <c:ptCount val="8"/>
                <c:pt idx="0">
                  <c:v>Module Characteristics</c:v>
                </c:pt>
                <c:pt idx="1">
                  <c:v>Educational Materials &amp; Resources</c:v>
                </c:pt>
                <c:pt idx="2">
                  <c:v>Homework Assignments</c:v>
                </c:pt>
                <c:pt idx="3">
                  <c:v>Knowledge</c:v>
                </c:pt>
                <c:pt idx="4">
                  <c:v>Intentions</c:v>
                </c:pt>
                <c:pt idx="5">
                  <c:v>Overall Content and Structure</c:v>
                </c:pt>
                <c:pt idx="6">
                  <c:v>Satisfaction</c:v>
                </c:pt>
                <c:pt idx="7">
                  <c:v>Total Feedback 
(All Sections)</c:v>
                </c:pt>
              </c:strCache>
            </c:strRef>
          </c:cat>
          <c:val>
            <c:numRef>
              <c:f>'Evaluation of EUSTEPS Modul (2'!$F$132:$M$132</c:f>
              <c:numCache>
                <c:formatCode>0%</c:formatCode>
                <c:ptCount val="8"/>
                <c:pt idx="0">
                  <c:v>0.78241758241758241</c:v>
                </c:pt>
                <c:pt idx="1">
                  <c:v>0.79809523809523797</c:v>
                </c:pt>
                <c:pt idx="2">
                  <c:v>0.78769230769230769</c:v>
                </c:pt>
                <c:pt idx="3">
                  <c:v>0.84358974358974359</c:v>
                </c:pt>
                <c:pt idx="4">
                  <c:v>0.87435897435897447</c:v>
                </c:pt>
                <c:pt idx="5">
                  <c:v>0.8</c:v>
                </c:pt>
                <c:pt idx="6">
                  <c:v>0.90769230769230769</c:v>
                </c:pt>
                <c:pt idx="7">
                  <c:v>0.82769230769230773</c:v>
                </c:pt>
              </c:numCache>
            </c:numRef>
          </c:val>
          <c:extLst xmlns:c16r2="http://schemas.microsoft.com/office/drawing/2015/06/chart">
            <c:ext xmlns:c16="http://schemas.microsoft.com/office/drawing/2014/chart" uri="{C3380CC4-5D6E-409C-BE32-E72D297353CC}">
              <c16:uniqueId val="{00000003-3718-4386-8DC0-EB3B8FDEA224}"/>
            </c:ext>
          </c:extLst>
        </c:ser>
        <c:ser>
          <c:idx val="4"/>
          <c:order val="4"/>
          <c:tx>
            <c:strRef>
              <c:f>'Evaluation of EUSTEPS Modul (2'!$E$133</c:f>
              <c:strCache>
                <c:ptCount val="1"/>
                <c:pt idx="0">
                  <c:v>Average</c:v>
                </c:pt>
              </c:strCache>
            </c:strRef>
          </c:tx>
          <c:spPr>
            <a:ln w="38100" cap="rnd">
              <a:solidFill>
                <a:srgbClr val="FF0000"/>
              </a:solidFill>
              <a:prstDash val="dash"/>
              <a:round/>
            </a:ln>
            <a:effectLst/>
          </c:spPr>
          <c:marker>
            <c:symbol val="circle"/>
            <c:size val="5"/>
            <c:spPr>
              <a:solidFill>
                <a:srgbClr val="FF0000"/>
              </a:solidFill>
              <a:ln w="38100">
                <a:solidFill>
                  <a:srgbClr val="FF0000"/>
                </a:solidFill>
                <a:prstDash val="dash"/>
              </a:ln>
              <a:effectLst/>
            </c:spPr>
          </c:marker>
          <c:dLbls>
            <c:dLbl>
              <c:idx val="1"/>
              <c:layout>
                <c:manualLayout>
                  <c:x val="-2.6231200450693281E-2"/>
                  <c:y val="-7.2183958829755935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3718-4386-8DC0-EB3B8FDEA224}"/>
                </c:ext>
                <c:ext xmlns:c15="http://schemas.microsoft.com/office/drawing/2012/chart" uri="{CE6537A1-D6FC-4f65-9D91-7224C49458BB}">
                  <c15:layout/>
                </c:ext>
              </c:extLst>
            </c:dLbl>
            <c:dLbl>
              <c:idx val="2"/>
              <c:layout>
                <c:manualLayout>
                  <c:x val="7.1035110147824538E-3"/>
                  <c:y val="7.6944121469119761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3718-4386-8DC0-EB3B8FDEA224}"/>
                </c:ext>
                <c:ext xmlns:c15="http://schemas.microsoft.com/office/drawing/2012/chart" uri="{CE6537A1-D6FC-4f65-9D91-7224C49458BB}">
                  <c15:layout/>
                </c:ext>
              </c:extLst>
            </c:dLbl>
            <c:dLbl>
              <c:idx val="3"/>
              <c:layout>
                <c:manualLayout>
                  <c:x val="-2.3051099227132704E-3"/>
                  <c:y val="4.6455966553628984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3718-4386-8DC0-EB3B8FDEA224}"/>
                </c:ext>
                <c:ext xmlns:c15="http://schemas.microsoft.com/office/drawing/2012/chart" uri="{CE6537A1-D6FC-4f65-9D91-7224C49458BB}">
                  <c15:layout/>
                </c:ext>
              </c:extLst>
            </c:dLbl>
            <c:dLbl>
              <c:idx val="4"/>
              <c:layout>
                <c:manualLayout>
                  <c:x val="-1.8685706273350695E-3"/>
                  <c:y val="-1.9249055687934828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3718-4386-8DC0-EB3B8FDEA224}"/>
                </c:ext>
                <c:ext xmlns:c15="http://schemas.microsoft.com/office/drawing/2012/chart" uri="{CE6537A1-D6FC-4f65-9D91-7224C49458BB}">
                  <c15:layout/>
                </c:ext>
              </c:extLst>
            </c:dLbl>
            <c:dLbl>
              <c:idx val="5"/>
              <c:layout>
                <c:manualLayout>
                  <c:x val="-2.4189750257443455E-2"/>
                  <c:y val="-6.1028221654391923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3718-4386-8DC0-EB3B8FDEA224}"/>
                </c:ext>
                <c:ext xmlns:c15="http://schemas.microsoft.com/office/drawing/2012/chart" uri="{CE6537A1-D6FC-4f65-9D91-7224C49458BB}">
                  <c15:layout/>
                </c:ext>
              </c:extLst>
            </c:dLbl>
            <c:dLbl>
              <c:idx val="6"/>
              <c:layout>
                <c:manualLayout>
                  <c:x val="-2.8392003880445596E-17"/>
                  <c:y val="-3.7800194718781745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3718-4386-8DC0-EB3B8FDEA224}"/>
                </c:ext>
                <c:ext xmlns:c15="http://schemas.microsoft.com/office/drawing/2012/chart" uri="{CE6537A1-D6FC-4f65-9D91-7224C49458BB}">
                  <c15:layout/>
                </c:ext>
              </c:extLst>
            </c:dLbl>
            <c:dLbl>
              <c:idx val="7"/>
              <c:layout>
                <c:manualLayout>
                  <c:x val="-6.0835819561987206E-2"/>
                  <c:y val="-8.277719161203452E-2"/>
                </c:manualLayout>
              </c:layout>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rgbClr val="FF0000"/>
                      </a:solidFill>
                      <a:latin typeface="+mn-lt"/>
                      <a:ea typeface="+mn-ea"/>
                      <a:cs typeface="+mn-cs"/>
                    </a:defRPr>
                  </a:pPr>
                  <a:endParaRPr lang="en-US"/>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A-3718-4386-8DC0-EB3B8FDEA224}"/>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FF0000"/>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'Evaluation of EUSTEPS Modul (2'!$F$128:$M$128</c:f>
              <c:strCache>
                <c:ptCount val="8"/>
                <c:pt idx="0">
                  <c:v>Module Characteristics</c:v>
                </c:pt>
                <c:pt idx="1">
                  <c:v>Educational Materials &amp; Resources</c:v>
                </c:pt>
                <c:pt idx="2">
                  <c:v>Homework Assignments</c:v>
                </c:pt>
                <c:pt idx="3">
                  <c:v>Knowledge</c:v>
                </c:pt>
                <c:pt idx="4">
                  <c:v>Intentions</c:v>
                </c:pt>
                <c:pt idx="5">
                  <c:v>Overall Content and Structure</c:v>
                </c:pt>
                <c:pt idx="6">
                  <c:v>Satisfaction</c:v>
                </c:pt>
                <c:pt idx="7">
                  <c:v>Total Feedback 
(All Sections)</c:v>
                </c:pt>
              </c:strCache>
            </c:strRef>
          </c:cat>
          <c:val>
            <c:numRef>
              <c:f>'Evaluation of EUSTEPS Modul (2'!$F$133:$M$133</c:f>
              <c:numCache>
                <c:formatCode>0%</c:formatCode>
                <c:ptCount val="8"/>
                <c:pt idx="0">
                  <c:v>0.78885017421602788</c:v>
                </c:pt>
                <c:pt idx="1">
                  <c:v>0.79681765389082471</c:v>
                </c:pt>
                <c:pt idx="2">
                  <c:v>0.81658536585365837</c:v>
                </c:pt>
                <c:pt idx="3">
                  <c:v>0.8691056910569106</c:v>
                </c:pt>
                <c:pt idx="4">
                  <c:v>0.8292682926829269</c:v>
                </c:pt>
                <c:pt idx="5">
                  <c:v>0.83739837398373995</c:v>
                </c:pt>
                <c:pt idx="6">
                  <c:v>0.89756097560975623</c:v>
                </c:pt>
                <c:pt idx="7">
                  <c:v>0.82987545787545791</c:v>
                </c:pt>
              </c:numCache>
            </c:numRef>
          </c:val>
          <c:extLst xmlns:c16r2="http://schemas.microsoft.com/office/drawing/2015/06/chart">
            <c:ext xmlns:c16="http://schemas.microsoft.com/office/drawing/2014/chart" uri="{C3380CC4-5D6E-409C-BE32-E72D297353CC}">
              <c16:uniqueId val="{0000000B-3718-4386-8DC0-EB3B8FDEA224}"/>
            </c:ext>
          </c:extLst>
        </c:ser>
        <c:dLbls>
          <c:showLegendKey val="0"/>
          <c:showVal val="0"/>
          <c:showCatName val="0"/>
          <c:showSerName val="0"/>
          <c:showPercent val="0"/>
          <c:showBubbleSize val="0"/>
        </c:dLbls>
        <c:axId val="-1106840208"/>
        <c:axId val="-986732432"/>
      </c:radarChart>
      <c:catAx>
        <c:axId val="-1106840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986732432"/>
        <c:crosses val="autoZero"/>
        <c:auto val="1"/>
        <c:lblAlgn val="ctr"/>
        <c:lblOffset val="100"/>
        <c:noMultiLvlLbl val="0"/>
      </c:catAx>
      <c:valAx>
        <c:axId val="-986732432"/>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106840208"/>
        <c:crosses val="autoZero"/>
        <c:crossBetween val="between"/>
        <c:majorUnit val="0.2"/>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2000" b="1" i="0" u="none" strike="noStrike" kern="1200" spc="0" baseline="0">
                <a:solidFill>
                  <a:schemeClr val="tx1"/>
                </a:solidFill>
                <a:latin typeface="+mn-lt"/>
                <a:ea typeface="+mn-ea"/>
                <a:cs typeface="+mn-cs"/>
              </a:defRPr>
            </a:pPr>
            <a:r>
              <a:rPr lang="en-US" sz="2000" b="1" dirty="0" smtClean="0">
                <a:solidFill>
                  <a:schemeClr val="tx1"/>
                </a:solidFill>
              </a:rPr>
              <a:t>Overall </a:t>
            </a:r>
            <a:r>
              <a:rPr lang="en-US" sz="2000" b="1" dirty="0">
                <a:solidFill>
                  <a:schemeClr val="tx1"/>
                </a:solidFill>
              </a:rPr>
              <a:t>Satisfaction</a:t>
            </a:r>
          </a:p>
        </c:rich>
      </c:tx>
      <c:layout>
        <c:manualLayout>
          <c:xMode val="edge"/>
          <c:yMode val="edge"/>
          <c:x val="0.22863938467650641"/>
          <c:y val="0"/>
        </c:manualLayout>
      </c:layout>
      <c:overlay val="0"/>
      <c:spPr>
        <a:noFill/>
        <a:ln>
          <a:noFill/>
        </a:ln>
        <a:effectLst/>
      </c:spPr>
      <c:txPr>
        <a:bodyPr rot="0" spcFirstLastPara="1" vertOverflow="ellipsis" vert="horz" wrap="square" anchor="ctr" anchorCtr="1"/>
        <a:lstStyle/>
        <a:p>
          <a:pPr>
            <a:defRPr sz="20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5813464959484214"/>
          <c:y val="0.1314662350269134"/>
          <c:w val="0.69857136235325368"/>
          <c:h val="0.83597433002028843"/>
        </c:manualLayout>
      </c:layout>
      <c:pieChart>
        <c:varyColors val="1"/>
        <c:ser>
          <c:idx val="0"/>
          <c:order val="0"/>
          <c:tx>
            <c:strRef>
              <c:f>Sheet2!$F$289</c:f>
              <c:strCache>
                <c:ptCount val="1"/>
                <c:pt idx="0">
                  <c:v>%</c:v>
                </c:pt>
              </c:strCache>
            </c:strRef>
          </c:tx>
          <c:dPt>
            <c:idx val="0"/>
            <c:bubble3D val="0"/>
            <c:spPr>
              <a:solidFill>
                <a:schemeClr val="bg1">
                  <a:lumMod val="9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B751-49B7-9511-1FABBBC4EFBB}"/>
              </c:ext>
            </c:extLst>
          </c:dPt>
          <c:dPt>
            <c:idx val="1"/>
            <c:bubble3D val="0"/>
            <c:spPr>
              <a:solidFill>
                <a:schemeClr val="accent6"/>
              </a:solidFill>
              <a:ln w="19050">
                <a:solidFill>
                  <a:schemeClr val="lt1"/>
                </a:solidFill>
              </a:ln>
              <a:effectLst/>
            </c:spPr>
            <c:extLst xmlns:c16r2="http://schemas.microsoft.com/office/drawing/2015/06/chart">
              <c:ext xmlns:c16="http://schemas.microsoft.com/office/drawing/2014/chart" uri="{C3380CC4-5D6E-409C-BE32-E72D297353CC}">
                <c16:uniqueId val="{00000003-B751-49B7-9511-1FABBBC4EFBB}"/>
              </c:ext>
            </c:extLst>
          </c:dPt>
          <c:dPt>
            <c:idx val="2"/>
            <c:bubble3D val="0"/>
            <c:spPr>
              <a:solidFill>
                <a:schemeClr val="accent6">
                  <a:tint val="6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5-B751-49B7-9511-1FABBBC4EFBB}"/>
              </c:ext>
            </c:extLst>
          </c:dPt>
          <c:dLbls>
            <c:dLbl>
              <c:idx val="0"/>
              <c:layout>
                <c:manualLayout>
                  <c:x val="-9.6947225594038691E-2"/>
                  <c:y val="0.16929743737516637"/>
                </c:manualLayout>
              </c:layout>
              <c:dLblPos val="bestFit"/>
              <c:showLegendKey val="0"/>
              <c:showVal val="0"/>
              <c:showCatName val="1"/>
              <c:showSerName val="0"/>
              <c:showPercent val="1"/>
              <c:showBubbleSize val="0"/>
              <c:separator>
</c:separator>
              <c:extLst xmlns:c16r2="http://schemas.microsoft.com/office/drawing/2015/06/chart">
                <c:ext xmlns:c16="http://schemas.microsoft.com/office/drawing/2014/chart" uri="{C3380CC4-5D6E-409C-BE32-E72D297353CC}">
                  <c16:uniqueId val="{00000001-B751-49B7-9511-1FABBBC4EFBB}"/>
                </c:ext>
                <c:ext xmlns:c15="http://schemas.microsoft.com/office/drawing/2012/chart" uri="{CE6537A1-D6FC-4f65-9D91-7224C49458BB}">
                  <c15:layout/>
                </c:ext>
              </c:extLst>
            </c:dLbl>
            <c:dLbl>
              <c:idx val="1"/>
              <c:layout/>
              <c:dLblPos val="ctr"/>
              <c:showLegendKey val="0"/>
              <c:showVal val="0"/>
              <c:showCatName val="1"/>
              <c:showSerName val="0"/>
              <c:showPercent val="1"/>
              <c:showBubbleSize val="0"/>
              <c:separator>
</c:separator>
              <c:extLst xmlns:c16r2="http://schemas.microsoft.com/office/drawing/2015/06/chart">
                <c:ext xmlns:c16="http://schemas.microsoft.com/office/drawing/2014/chart" uri="{C3380CC4-5D6E-409C-BE32-E72D297353CC}">
                  <c16:uniqueId val="{00000003-B751-49B7-9511-1FABBBC4EFBB}"/>
                </c:ext>
                <c:ext xmlns:c15="http://schemas.microsoft.com/office/drawing/2012/chart" uri="{CE6537A1-D6FC-4f65-9D91-7224C49458BB}">
                  <c15:layout/>
                </c:ext>
              </c:extLst>
            </c:dLbl>
            <c:dLbl>
              <c:idx val="2"/>
              <c:layout>
                <c:manualLayout>
                  <c:x val="0.22051176663122346"/>
                  <c:y val="-6.4494232336663279E-2"/>
                </c:manualLayout>
              </c:layout>
              <c:tx>
                <c:rich>
                  <a:bodyPr/>
                  <a:lstStyle/>
                  <a:p>
                    <a:fld id="{AC310D01-194F-45B7-8407-C696BB45C4C3}" type="CATEGORYNAME">
                      <a:rPr lang="en-US" smtClean="0"/>
                      <a:pPr/>
                      <a:t>[CATEGORY NAME]</a:t>
                    </a:fld>
                    <a:r>
                      <a:rPr lang="en-US" baseline="0" dirty="0" smtClean="0"/>
                      <a:t> </a:t>
                    </a:r>
                    <a:fld id="{6750FF2C-7FDD-4D36-BEED-9CD3E150A19D}" type="PERCENTAGE">
                      <a:rPr lang="en-US" baseline="0"/>
                      <a:pPr/>
                      <a:t>[PERCENTAGE]</a:t>
                    </a:fld>
                    <a:endParaRPr lang="en-US" baseline="0" dirty="0" smtClean="0"/>
                  </a:p>
                </c:rich>
              </c:tx>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5-B751-49B7-9511-1FABBBC4EFBB}"/>
                </c:ext>
                <c:ext xmlns:c15="http://schemas.microsoft.com/office/drawing/2012/chart" uri="{CE6537A1-D6FC-4f65-9D91-7224C49458BB}">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Sheet2!$D$290:$D$294</c:f>
              <c:strCache>
                <c:ptCount val="3"/>
                <c:pt idx="0">
                  <c:v>Neutral</c:v>
                </c:pt>
                <c:pt idx="1">
                  <c:v>Satisfied </c:v>
                </c:pt>
                <c:pt idx="2">
                  <c:v>Very satisfied</c:v>
                </c:pt>
              </c:strCache>
            </c:strRef>
          </c:cat>
          <c:val>
            <c:numRef>
              <c:f>Sheet2!$F$290:$F$294</c:f>
              <c:numCache>
                <c:formatCode>0%</c:formatCode>
                <c:ptCount val="3"/>
                <c:pt idx="0">
                  <c:v>7.3170731707317069E-2</c:v>
                </c:pt>
                <c:pt idx="1">
                  <c:v>0.36585365853658536</c:v>
                </c:pt>
                <c:pt idx="2">
                  <c:v>0.56097560975609762</c:v>
                </c:pt>
              </c:numCache>
            </c:numRef>
          </c:val>
          <c:extLst xmlns:c16r2="http://schemas.microsoft.com/office/drawing/2015/06/chart">
            <c:ext xmlns:c16="http://schemas.microsoft.com/office/drawing/2014/chart" uri="{C3380CC4-5D6E-409C-BE32-E72D297353CC}">
              <c16:uniqueId val="{00000006-B751-49B7-9511-1FABBBC4EFBB}"/>
            </c:ext>
          </c:extLst>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radarChart>
        <c:radarStyle val="marker"/>
        <c:varyColors val="0"/>
        <c:ser>
          <c:idx val="0"/>
          <c:order val="0"/>
          <c:tx>
            <c:strRef>
              <c:f>Sheet1!$B$166</c:f>
              <c:strCache>
                <c:ptCount val="1"/>
                <c:pt idx="0">
                  <c:v>Educators</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0"/>
              <c:layout>
                <c:manualLayout>
                  <c:x val="2.0846902970962727E-3"/>
                  <c:y val="3.6472026220978948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8953-4985-8EE8-DA8C448BA479}"/>
                </c:ext>
                <c:ext xmlns:c15="http://schemas.microsoft.com/office/drawing/2012/chart" uri="{CE6537A1-D6FC-4f65-9D91-7224C49458BB}">
                  <c15:layout/>
                </c:ext>
              </c:extLst>
            </c:dLbl>
            <c:dLbl>
              <c:idx val="1"/>
              <c:layout>
                <c:manualLayout>
                  <c:x val="8.3387611883851669E-3"/>
                  <c:y val="5.891635004927368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8953-4985-8EE8-DA8C448BA479}"/>
                </c:ext>
                <c:ext xmlns:c15="http://schemas.microsoft.com/office/drawing/2012/chart" uri="{CE6537A1-D6FC-4f65-9D91-7224C49458BB}">
                  <c15:layout/>
                </c:ext>
              </c:extLst>
            </c:dLbl>
            <c:dLbl>
              <c:idx val="2"/>
              <c:layout>
                <c:manualLayout>
                  <c:x val="-3.3355044753540515E-2"/>
                  <c:y val="2.2444323828294737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8953-4985-8EE8-DA8C448BA479}"/>
                </c:ext>
                <c:ext xmlns:c15="http://schemas.microsoft.com/office/drawing/2012/chart" uri="{CE6537A1-D6FC-4f65-9D91-7224C49458BB}">
                  <c15:layout/>
                </c:ext>
              </c:extLst>
            </c:dLbl>
            <c:dLbl>
              <c:idx val="3"/>
              <c:layout>
                <c:manualLayout>
                  <c:x val="2.0846902970962727E-3"/>
                  <c:y val="-3.6472026220979052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8953-4985-8EE8-DA8C448BA479}"/>
                </c:ext>
                <c:ext xmlns:c15="http://schemas.microsoft.com/office/drawing/2012/chart" uri="{CE6537A1-D6FC-4f65-9D91-7224C49458BB}">
                  <c15:layout/>
                </c:ext>
              </c:extLst>
            </c:dLbl>
            <c:dLbl>
              <c:idx val="4"/>
              <c:layout>
                <c:manualLayout>
                  <c:x val="3.7524425347732905E-2"/>
                  <c:y val="2.2444323828294633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8953-4985-8EE8-DA8C448BA479}"/>
                </c:ext>
                <c:ext xmlns:c15="http://schemas.microsoft.com/office/drawing/2012/chart" uri="{CE6537A1-D6FC-4f65-9D91-7224C49458BB}">
                  <c15:layout/>
                </c:ext>
              </c:extLst>
            </c:dLbl>
            <c:dLbl>
              <c:idx val="5"/>
              <c:layout>
                <c:manualLayout>
                  <c:x val="-3.1270354456444091E-2"/>
                  <c:y val="7.0138511963420996E-2"/>
                </c:manualLayout>
              </c:layout>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rgbClr val="FF0000"/>
                      </a:solidFill>
                      <a:latin typeface="+mn-lt"/>
                      <a:ea typeface="+mn-ea"/>
                      <a:cs typeface="+mn-cs"/>
                    </a:defRPr>
                  </a:pPr>
                  <a:endParaRPr lang="en-US"/>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8953-4985-8EE8-DA8C448BA479}"/>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1">
                        <a:lumMod val="7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Sheet1!$C$164:$H$164</c:f>
              <c:strCache>
                <c:ptCount val="6"/>
                <c:pt idx="0">
                  <c:v>Training Characteristcs </c:v>
                </c:pt>
                <c:pt idx="1">
                  <c:v>Training Methods</c:v>
                </c:pt>
                <c:pt idx="2">
                  <c:v>Topics</c:v>
                </c:pt>
                <c:pt idx="3">
                  <c:v>Intentions</c:v>
                </c:pt>
                <c:pt idx="4">
                  <c:v>Satisfaction</c:v>
                </c:pt>
                <c:pt idx="5">
                  <c:v>Total Feedback 
(All Sections)</c:v>
                </c:pt>
              </c:strCache>
            </c:strRef>
          </c:cat>
          <c:val>
            <c:numRef>
              <c:f>Sheet1!$C$166:$H$166</c:f>
              <c:numCache>
                <c:formatCode>0%</c:formatCode>
                <c:ptCount val="6"/>
                <c:pt idx="0">
                  <c:v>0.8533333333333335</c:v>
                </c:pt>
                <c:pt idx="1">
                  <c:v>0.84444444444444444</c:v>
                </c:pt>
                <c:pt idx="2">
                  <c:v>0.81333333333333324</c:v>
                </c:pt>
                <c:pt idx="3">
                  <c:v>0.89777777777777779</c:v>
                </c:pt>
                <c:pt idx="4">
                  <c:v>0.96</c:v>
                </c:pt>
                <c:pt idx="5">
                  <c:v>0.88088888888888894</c:v>
                </c:pt>
              </c:numCache>
            </c:numRef>
          </c:val>
          <c:extLst xmlns:c16r2="http://schemas.microsoft.com/office/drawing/2015/06/chart">
            <c:ext xmlns:c16="http://schemas.microsoft.com/office/drawing/2014/chart" uri="{C3380CC4-5D6E-409C-BE32-E72D297353CC}">
              <c16:uniqueId val="{00000006-8953-4985-8EE8-DA8C448BA479}"/>
            </c:ext>
          </c:extLst>
        </c:ser>
        <c:ser>
          <c:idx val="1"/>
          <c:order val="1"/>
          <c:tx>
            <c:strRef>
              <c:f>Sheet1!$B$168</c:f>
              <c:strCache>
                <c:ptCount val="1"/>
                <c:pt idx="0">
                  <c:v>PhD students</c:v>
                </c:pt>
              </c:strCache>
            </c:strRef>
          </c:tx>
          <c:spPr>
            <a:ln w="28575" cap="rnd">
              <a:solidFill>
                <a:srgbClr val="E7E6E6">
                  <a:lumMod val="50000"/>
                </a:srgbClr>
              </a:solidFill>
              <a:round/>
            </a:ln>
            <a:effectLst/>
          </c:spPr>
          <c:marker>
            <c:symbol val="circle"/>
            <c:size val="5"/>
            <c:spPr>
              <a:solidFill>
                <a:sysClr val="windowText" lastClr="000000">
                  <a:lumMod val="65000"/>
                  <a:lumOff val="35000"/>
                </a:sysClr>
              </a:solidFill>
              <a:ln w="9525">
                <a:solidFill>
                  <a:srgbClr val="E7E6E6">
                    <a:lumMod val="50000"/>
                  </a:srgbClr>
                </a:solidFill>
              </a:ln>
              <a:effectLst/>
            </c:spPr>
          </c:marker>
          <c:dLbls>
            <c:dLbl>
              <c:idx val="0"/>
              <c:layout>
                <c:manualLayout>
                  <c:x val="-2.084690297096349E-3"/>
                  <c:y val="0.10099945722732631"/>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8953-4985-8EE8-DA8C448BA479}"/>
                </c:ext>
                <c:ext xmlns:c15="http://schemas.microsoft.com/office/drawing/2012/chart" uri="{CE6537A1-D6FC-4f65-9D91-7224C49458BB}">
                  <c15:layout/>
                </c:ext>
              </c:extLst>
            </c:dLbl>
            <c:dLbl>
              <c:idx val="1"/>
              <c:layout>
                <c:manualLayout>
                  <c:x val="-7.7133540992562158E-2"/>
                  <c:y val="5.0499728613663107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8953-4985-8EE8-DA8C448BA479}"/>
                </c:ext>
                <c:ext xmlns:c15="http://schemas.microsoft.com/office/drawing/2012/chart" uri="{CE6537A1-D6FC-4f65-9D91-7224C49458BB}">
                  <c15:layout/>
                </c:ext>
              </c:extLst>
            </c:dLbl>
            <c:dLbl>
              <c:idx val="2"/>
              <c:layout>
                <c:manualLayout>
                  <c:x val="-8.9641682775139647E-2"/>
                  <c:y val="-5.6110809570736844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8953-4985-8EE8-DA8C448BA479}"/>
                </c:ext>
                <c:ext xmlns:c15="http://schemas.microsoft.com/office/drawing/2012/chart" uri="{CE6537A1-D6FC-4f65-9D91-7224C49458BB}">
                  <c15:layout/>
                </c:ext>
              </c:extLst>
            </c:dLbl>
            <c:dLbl>
              <c:idx val="3"/>
              <c:layout>
                <c:manualLayout>
                  <c:x val="-4.1693805941925453E-3"/>
                  <c:y val="-0.1009994572273264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A-8953-4985-8EE8-DA8C448BA479}"/>
                </c:ext>
                <c:ext xmlns:c15="http://schemas.microsoft.com/office/drawing/2012/chart" uri="{CE6537A1-D6FC-4f65-9D91-7224C49458BB}">
                  <c15:layout/>
                </c:ext>
              </c:extLst>
            </c:dLbl>
            <c:dLbl>
              <c:idx val="4"/>
              <c:layout>
                <c:manualLayout>
                  <c:x val="8.5472302180947105E-2"/>
                  <c:y val="-5.04997286136632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B-8953-4985-8EE8-DA8C448BA479}"/>
                </c:ext>
                <c:ext xmlns:c15="http://schemas.microsoft.com/office/drawing/2012/chart" uri="{CE6537A1-D6FC-4f65-9D91-7224C49458BB}">
                  <c15:layout/>
                </c:ext>
              </c:extLst>
            </c:dLbl>
            <c:dLbl>
              <c:idx val="5"/>
              <c:layout>
                <c:manualLayout>
                  <c:x val="7.9218231289658367E-2"/>
                  <c:y val="5.33052690922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C-8953-4985-8EE8-DA8C448BA479}"/>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2">
                        <a:lumMod val="50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Sheet1!$C$164:$H$164</c:f>
              <c:strCache>
                <c:ptCount val="6"/>
                <c:pt idx="0">
                  <c:v>Training Characteristcs </c:v>
                </c:pt>
                <c:pt idx="1">
                  <c:v>Training Methods</c:v>
                </c:pt>
                <c:pt idx="2">
                  <c:v>Topics</c:v>
                </c:pt>
                <c:pt idx="3">
                  <c:v>Intentions</c:v>
                </c:pt>
                <c:pt idx="4">
                  <c:v>Satisfaction</c:v>
                </c:pt>
                <c:pt idx="5">
                  <c:v>Total Feedback 
(All Sections)</c:v>
                </c:pt>
              </c:strCache>
            </c:strRef>
          </c:cat>
          <c:val>
            <c:numRef>
              <c:f>Sheet1!$C$168:$H$168</c:f>
              <c:numCache>
                <c:formatCode>0%</c:formatCode>
                <c:ptCount val="6"/>
                <c:pt idx="0">
                  <c:v>0.74897959183673479</c:v>
                </c:pt>
                <c:pt idx="1">
                  <c:v>0.75714285714285701</c:v>
                </c:pt>
                <c:pt idx="2">
                  <c:v>0.7761904761904761</c:v>
                </c:pt>
                <c:pt idx="3">
                  <c:v>0.77142857142857146</c:v>
                </c:pt>
                <c:pt idx="4">
                  <c:v>0.84285714285714286</c:v>
                </c:pt>
                <c:pt idx="5">
                  <c:v>0.78298347910592803</c:v>
                </c:pt>
              </c:numCache>
            </c:numRef>
          </c:val>
          <c:extLst xmlns:c16r2="http://schemas.microsoft.com/office/drawing/2015/06/chart">
            <c:ext xmlns:c16="http://schemas.microsoft.com/office/drawing/2014/chart" uri="{C3380CC4-5D6E-409C-BE32-E72D297353CC}">
              <c16:uniqueId val="{0000000D-8953-4985-8EE8-DA8C448BA479}"/>
            </c:ext>
          </c:extLst>
        </c:ser>
        <c:dLbls>
          <c:showLegendKey val="0"/>
          <c:showVal val="1"/>
          <c:showCatName val="0"/>
          <c:showSerName val="0"/>
          <c:showPercent val="0"/>
          <c:showBubbleSize val="0"/>
        </c:dLbls>
        <c:axId val="-986741136"/>
        <c:axId val="-986743312"/>
      </c:radarChart>
      <c:catAx>
        <c:axId val="-986741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986743312"/>
        <c:crosses val="autoZero"/>
        <c:auto val="1"/>
        <c:lblAlgn val="ctr"/>
        <c:lblOffset val="100"/>
        <c:noMultiLvlLbl val="0"/>
      </c:catAx>
      <c:valAx>
        <c:axId val="-986743312"/>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986741136"/>
        <c:crosses val="autoZero"/>
        <c:crossBetween val="between"/>
        <c:majorUnit val="0.2"/>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ysClr val="window" lastClr="FFFFFF"/>
    </a:solid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47900686605962295"/>
          <c:y val="0.13124474447334711"/>
          <c:w val="0.42498906175276507"/>
          <c:h val="0.76261252721085759"/>
        </c:manualLayout>
      </c:layout>
      <c:barChart>
        <c:barDir val="bar"/>
        <c:grouping val="clustered"/>
        <c:varyColors val="0"/>
        <c:ser>
          <c:idx val="0"/>
          <c:order val="0"/>
          <c:spPr>
            <a:solidFill>
              <a:schemeClr val="dk1">
                <a:tint val="88500"/>
              </a:schemeClr>
            </a:solidFill>
            <a:ln>
              <a:noFill/>
            </a:ln>
            <a:effectLst/>
          </c:spPr>
          <c:invertIfNegative val="0"/>
          <c:dPt>
            <c:idx val="2"/>
            <c:invertIfNegative val="0"/>
            <c:bubble3D val="0"/>
            <c:spPr>
              <a:solidFill>
                <a:srgbClr val="00B050"/>
              </a:solidFill>
              <a:ln>
                <a:noFill/>
              </a:ln>
              <a:effectLst/>
            </c:spPr>
            <c:extLst xmlns:c16r2="http://schemas.microsoft.com/office/drawing/2015/06/chart">
              <c:ext xmlns:c16="http://schemas.microsoft.com/office/drawing/2014/chart" uri="{C3380CC4-5D6E-409C-BE32-E72D297353CC}">
                <c16:uniqueId val="{00000001-DDE4-4079-AD6C-EB066C59073B}"/>
              </c:ext>
            </c:extLst>
          </c:dPt>
          <c:dLbls>
            <c:spPr>
              <a:noFill/>
              <a:ln>
                <a:noFill/>
              </a:ln>
              <a:effectLst/>
            </c:spPr>
            <c:txPr>
              <a:bodyPr rot="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Sheet1!$B$79:$B$81</c:f>
              <c:strCache>
                <c:ptCount val="3"/>
                <c:pt idx="0">
                  <c:v>More actively engage in actions towards sustainability in university</c:v>
                </c:pt>
                <c:pt idx="1">
                  <c:v>Enhance sustainability behaviours of your students and university bodies</c:v>
                </c:pt>
                <c:pt idx="2">
                  <c:v>Teach the EUSTEPs module within your own courses</c:v>
                </c:pt>
              </c:strCache>
            </c:strRef>
          </c:cat>
          <c:val>
            <c:numRef>
              <c:f>Sheet1!$C$79:$C$81</c:f>
              <c:numCache>
                <c:formatCode>0%</c:formatCode>
                <c:ptCount val="3"/>
                <c:pt idx="0">
                  <c:v>0.86666666666666659</c:v>
                </c:pt>
                <c:pt idx="1">
                  <c:v>0.89333333333333331</c:v>
                </c:pt>
                <c:pt idx="2">
                  <c:v>0.93333333333333335</c:v>
                </c:pt>
              </c:numCache>
            </c:numRef>
          </c:val>
          <c:extLst xmlns:c16r2="http://schemas.microsoft.com/office/drawing/2015/06/chart">
            <c:ext xmlns:c16="http://schemas.microsoft.com/office/drawing/2014/chart" uri="{C3380CC4-5D6E-409C-BE32-E72D297353CC}">
              <c16:uniqueId val="{00000002-DDE4-4079-AD6C-EB066C59073B}"/>
            </c:ext>
          </c:extLst>
        </c:ser>
        <c:dLbls>
          <c:dLblPos val="outEnd"/>
          <c:showLegendKey val="0"/>
          <c:showVal val="1"/>
          <c:showCatName val="0"/>
          <c:showSerName val="0"/>
          <c:showPercent val="0"/>
          <c:showBubbleSize val="0"/>
        </c:dLbls>
        <c:gapWidth val="182"/>
        <c:axId val="-986747120"/>
        <c:axId val="-986740592"/>
      </c:barChart>
      <c:catAx>
        <c:axId val="-986747120"/>
        <c:scaling>
          <c:orientation val="minMax"/>
        </c:scaling>
        <c:delete val="0"/>
        <c:axPos val="l"/>
        <c:numFmt formatCode="General" sourceLinked="1"/>
        <c:majorTickMark val="none"/>
        <c:minorTickMark val="none"/>
        <c:tickLblPos val="nextTo"/>
        <c:spPr>
          <a:noFill/>
          <a:ln w="9525" cap="flat" cmpd="sng" algn="ctr">
            <a:solidFill>
              <a:schemeClr val="bg2">
                <a:lumMod val="75000"/>
              </a:schemeClr>
            </a:solidFill>
            <a:round/>
          </a:ln>
          <a:effectLst/>
        </c:spPr>
        <c:txPr>
          <a:bodyPr rot="-60000000" spcFirstLastPara="1" vertOverflow="ellipsis" vert="horz" wrap="square" anchor="ctr" anchorCtr="1"/>
          <a:lstStyle/>
          <a:p>
            <a:pPr>
              <a:defRPr sz="1300" b="1" i="0" u="none" strike="noStrike" kern="1200" baseline="0">
                <a:solidFill>
                  <a:schemeClr val="tx1">
                    <a:lumMod val="65000"/>
                    <a:lumOff val="35000"/>
                  </a:schemeClr>
                </a:solidFill>
                <a:latin typeface="+mn-lt"/>
                <a:ea typeface="+mn-ea"/>
                <a:cs typeface="+mn-cs"/>
              </a:defRPr>
            </a:pPr>
            <a:endParaRPr lang="en-US"/>
          </a:p>
        </c:txPr>
        <c:crossAx val="-986740592"/>
        <c:crosses val="autoZero"/>
        <c:auto val="1"/>
        <c:lblAlgn val="ctr"/>
        <c:lblOffset val="100"/>
        <c:noMultiLvlLbl val="0"/>
      </c:catAx>
      <c:valAx>
        <c:axId val="-986740592"/>
        <c:scaling>
          <c:orientation val="minMax"/>
          <c:max val="1"/>
          <c:min val="0"/>
        </c:scaling>
        <c:delete val="0"/>
        <c:axPos val="b"/>
        <c:majorGridlines>
          <c:spPr>
            <a:ln w="9525" cap="flat" cmpd="sng" algn="ctr">
              <a:solidFill>
                <a:schemeClr val="bg2">
                  <a:lumMod val="7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986747120"/>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3907948850092231"/>
          <c:y val="0.18405573507927614"/>
          <c:w val="0.56462582179699272"/>
          <c:h val="0.79728100788206813"/>
        </c:manualLayout>
      </c:layout>
      <c:radarChart>
        <c:radarStyle val="marker"/>
        <c:varyColors val="0"/>
        <c:ser>
          <c:idx val="0"/>
          <c:order val="0"/>
          <c:spPr>
            <a:ln w="38100" cap="rnd">
              <a:solidFill>
                <a:srgbClr val="C00000"/>
              </a:solidFill>
              <a:round/>
            </a:ln>
            <a:effectLst/>
          </c:spPr>
          <c:marker>
            <c:symbol val="circle"/>
            <c:size val="5"/>
            <c:spPr>
              <a:solidFill>
                <a:srgbClr val="C00000"/>
              </a:solidFill>
              <a:ln w="38100">
                <a:solidFill>
                  <a:srgbClr val="C00000"/>
                </a:solidFill>
              </a:ln>
              <a:effectLst/>
            </c:spPr>
          </c:marker>
          <c:dLbls>
            <c:dLbl>
              <c:idx val="0"/>
              <c:layout>
                <c:manualLayout>
                  <c:x val="4.6828140470180975E-2"/>
                  <c:y val="5.0162858729971213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F0FC-4694-9C7A-F73522748BD3}"/>
                </c:ext>
                <c:ext xmlns:c15="http://schemas.microsoft.com/office/drawing/2012/chart" uri="{CE6537A1-D6FC-4f65-9D91-7224C49458BB}">
                  <c15:layout/>
                </c:ext>
              </c:extLst>
            </c:dLbl>
            <c:dLbl>
              <c:idx val="1"/>
              <c:layout>
                <c:manualLayout>
                  <c:x val="1.6147634644889993E-2"/>
                  <c:y val="7.9804547979499652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F0FC-4694-9C7A-F73522748BD3}"/>
                </c:ext>
                <c:ext xmlns:c15="http://schemas.microsoft.com/office/drawing/2012/chart" uri="{CE6537A1-D6FC-4f65-9D91-7224C49458BB}">
                  <c15:layout/>
                </c:ext>
              </c:extLst>
            </c:dLbl>
            <c:dLbl>
              <c:idx val="2"/>
              <c:layout>
                <c:manualLayout>
                  <c:x val="-4.0369086612224978E-2"/>
                  <c:y val="6.8403898268142565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F0FC-4694-9C7A-F73522748BD3}"/>
                </c:ext>
                <c:ext xmlns:c15="http://schemas.microsoft.com/office/drawing/2012/chart" uri="{CE6537A1-D6FC-4f65-9D91-7224C49458BB}">
                  <c15:layout/>
                </c:ext>
              </c:extLst>
            </c:dLbl>
            <c:dLbl>
              <c:idx val="3"/>
              <c:layout>
                <c:manualLayout>
                  <c:x val="2.1037875069098671E-3"/>
                  <c:y val="-3.1187053239047743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F0FC-4694-9C7A-F73522748BD3}"/>
                </c:ext>
                <c:ext xmlns:c15="http://schemas.microsoft.com/office/drawing/2012/chart" uri="{CE6537A1-D6FC-4f65-9D91-7224C49458BB}">
                  <c15:layout/>
                </c:ext>
              </c:extLst>
            </c:dLbl>
            <c:dLbl>
              <c:idx val="4"/>
              <c:layout>
                <c:manualLayout>
                  <c:x val="1.2918107715911963E-2"/>
                  <c:y val="-6.8403898268142568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F0FC-4694-9C7A-F73522748BD3}"/>
                </c:ext>
                <c:ext xmlns:c15="http://schemas.microsoft.com/office/drawing/2012/chart" uri="{CE6537A1-D6FC-4f65-9D91-7224C49458BB}">
                  <c15:layout/>
                </c:ext>
              </c:extLst>
            </c:dLbl>
            <c:dLbl>
              <c:idx val="5"/>
              <c:layout>
                <c:manualLayout>
                  <c:x val="5.1844510786043838E-2"/>
                  <c:y val="-4.5200137575965624E-2"/>
                </c:manualLayout>
              </c:layout>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rgbClr val="C00000"/>
                      </a:solidFill>
                      <a:latin typeface="+mn-lt"/>
                      <a:ea typeface="+mn-ea"/>
                      <a:cs typeface="+mn-cs"/>
                    </a:defRPr>
                  </a:pPr>
                  <a:endParaRPr lang="en-US"/>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F0FC-4694-9C7A-F73522748BD3}"/>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rgbClr val="C00000"/>
                      </a:solidFill>
                      <a:round/>
                    </a:ln>
                    <a:effectLst/>
                  </c:spPr>
                </c15:leaderLines>
              </c:ext>
            </c:extLst>
          </c:dLbls>
          <c:cat>
            <c:strRef>
              <c:f>'Respostas do Formulário 1'!$K$54:$P$54</c:f>
              <c:strCache>
                <c:ptCount val="6"/>
                <c:pt idx="0">
                  <c:v>Training Characteristcs </c:v>
                </c:pt>
                <c:pt idx="1">
                  <c:v>Training Topics</c:v>
                </c:pt>
                <c:pt idx="2">
                  <c:v>Educational Materials</c:v>
                </c:pt>
                <c:pt idx="3">
                  <c:v>Intentions</c:v>
                </c:pt>
                <c:pt idx="4">
                  <c:v>Satisfaction</c:v>
                </c:pt>
                <c:pt idx="5">
                  <c:v>Total Feedback 
(All Sections)</c:v>
                </c:pt>
              </c:strCache>
            </c:strRef>
          </c:cat>
          <c:val>
            <c:numRef>
              <c:f>'Respostas do Formulário 1'!$K$56:$P$56</c:f>
              <c:numCache>
                <c:formatCode>0%</c:formatCode>
                <c:ptCount val="6"/>
                <c:pt idx="0">
                  <c:v>0.88</c:v>
                </c:pt>
                <c:pt idx="1">
                  <c:v>0.87333333333333329</c:v>
                </c:pt>
                <c:pt idx="2">
                  <c:v>0.89400000000000013</c:v>
                </c:pt>
                <c:pt idx="3">
                  <c:v>0.85333333333333328</c:v>
                </c:pt>
                <c:pt idx="4">
                  <c:v>0.9</c:v>
                </c:pt>
                <c:pt idx="5">
                  <c:v>0.88013333333333343</c:v>
                </c:pt>
              </c:numCache>
            </c:numRef>
          </c:val>
          <c:extLst xmlns:c16r2="http://schemas.microsoft.com/office/drawing/2015/06/chart">
            <c:ext xmlns:c16="http://schemas.microsoft.com/office/drawing/2014/chart" uri="{C3380CC4-5D6E-409C-BE32-E72D297353CC}">
              <c16:uniqueId val="{00000006-F0FC-4694-9C7A-F73522748BD3}"/>
            </c:ext>
          </c:extLst>
        </c:ser>
        <c:dLbls>
          <c:showLegendKey val="0"/>
          <c:showVal val="1"/>
          <c:showCatName val="0"/>
          <c:showSerName val="0"/>
          <c:showPercent val="0"/>
          <c:showBubbleSize val="0"/>
        </c:dLbls>
        <c:axId val="-986742768"/>
        <c:axId val="-986747664"/>
      </c:radarChart>
      <c:catAx>
        <c:axId val="-986742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1" i="0" u="none" strike="noStrike" kern="1200" baseline="0">
                <a:solidFill>
                  <a:schemeClr val="tx1">
                    <a:lumMod val="65000"/>
                    <a:lumOff val="35000"/>
                  </a:schemeClr>
                </a:solidFill>
                <a:latin typeface="+mn-lt"/>
                <a:ea typeface="+mn-ea"/>
                <a:cs typeface="+mn-cs"/>
              </a:defRPr>
            </a:pPr>
            <a:endParaRPr lang="en-US"/>
          </a:p>
        </c:txPr>
        <c:crossAx val="-986747664"/>
        <c:crosses val="autoZero"/>
        <c:auto val="1"/>
        <c:lblAlgn val="ctr"/>
        <c:lblOffset val="100"/>
        <c:noMultiLvlLbl val="0"/>
      </c:catAx>
      <c:valAx>
        <c:axId val="-986747664"/>
        <c:scaling>
          <c:orientation val="minMax"/>
          <c:max val="1"/>
          <c:min val="0"/>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986742768"/>
        <c:crosses val="autoZero"/>
        <c:crossBetween val="between"/>
        <c:majorUnit val="0.2"/>
      </c:valAx>
      <c:spPr>
        <a:noFill/>
        <a:ln>
          <a:noFill/>
        </a:ln>
        <a:effectLst/>
      </c:spPr>
    </c:plotArea>
    <c:plotVisOnly val="1"/>
    <c:dispBlanksAs val="gap"/>
    <c:showDLblsOverMax val="0"/>
  </c:chart>
  <c:spPr>
    <a:solidFill>
      <a:sysClr val="window" lastClr="FFFFFF"/>
    </a:solid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pieChart>
        <c:varyColors val="1"/>
        <c:ser>
          <c:idx val="0"/>
          <c:order val="0"/>
          <c:dPt>
            <c:idx val="0"/>
            <c:bubble3D val="0"/>
            <c:spPr>
              <a:solidFill>
                <a:srgbClr val="EEDDFF"/>
              </a:solidFill>
              <a:ln w="19050">
                <a:solidFill>
                  <a:schemeClr val="lt1"/>
                </a:solidFill>
              </a:ln>
              <a:effectLst/>
            </c:spPr>
            <c:extLst xmlns:c16r2="http://schemas.microsoft.com/office/drawing/2015/06/chart">
              <c:ext xmlns:c16="http://schemas.microsoft.com/office/drawing/2014/chart" uri="{C3380CC4-5D6E-409C-BE32-E72D297353CC}">
                <c16:uniqueId val="{00000001-EE22-4E0F-8334-0C31BF0513AE}"/>
              </c:ext>
            </c:extLst>
          </c:dPt>
          <c:dPt>
            <c:idx val="1"/>
            <c:bubble3D val="0"/>
            <c:spPr>
              <a:solidFill>
                <a:srgbClr val="9A0063"/>
              </a:solidFill>
              <a:ln w="19050">
                <a:solidFill>
                  <a:schemeClr val="lt1"/>
                </a:solidFill>
              </a:ln>
              <a:effectLst/>
            </c:spPr>
            <c:extLst xmlns:c16r2="http://schemas.microsoft.com/office/drawing/2015/06/chart">
              <c:ext xmlns:c16="http://schemas.microsoft.com/office/drawing/2014/chart" uri="{C3380CC4-5D6E-409C-BE32-E72D297353CC}">
                <c16:uniqueId val="{00000003-EE22-4E0F-8334-0C31BF0513AE}"/>
              </c:ext>
            </c:extLst>
          </c:dPt>
          <c:dLbls>
            <c:dLbl>
              <c:idx val="1"/>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inEnd"/>
              <c:showLegendKey val="0"/>
              <c:showVal val="0"/>
              <c:showCatName val="1"/>
              <c:showSerName val="0"/>
              <c:showPercent val="1"/>
              <c:showBubbleSize val="0"/>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15:layout/>
              </c:ext>
            </c:extLst>
          </c:dLbls>
          <c:cat>
            <c:strRef>
              <c:f>'Respostas do Formulário 1'!$AO$29:$AO$30</c:f>
              <c:strCache>
                <c:ptCount val="2"/>
                <c:pt idx="0">
                  <c:v>Satisfied</c:v>
                </c:pt>
                <c:pt idx="1">
                  <c:v>Vary satisfied</c:v>
                </c:pt>
              </c:strCache>
            </c:strRef>
          </c:cat>
          <c:val>
            <c:numRef>
              <c:f>'Respostas do Formulário 1'!$AP$29:$AP$30</c:f>
              <c:numCache>
                <c:formatCode>General</c:formatCode>
                <c:ptCount val="2"/>
                <c:pt idx="0">
                  <c:v>10</c:v>
                </c:pt>
                <c:pt idx="1">
                  <c:v>10</c:v>
                </c:pt>
              </c:numCache>
            </c:numRef>
          </c:val>
          <c:extLst xmlns:c16r2="http://schemas.microsoft.com/office/drawing/2015/06/chart">
            <c:ext xmlns:c16="http://schemas.microsoft.com/office/drawing/2014/chart" uri="{C3380CC4-5D6E-409C-BE32-E72D297353CC}">
              <c16:uniqueId val="{00000004-EE22-4E0F-8334-0C31BF0513AE}"/>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1368825137050802"/>
          <c:y val="3.0117408497118716E-2"/>
          <c:w val="0.54314105923521161"/>
          <c:h val="0.81143703763156394"/>
        </c:manualLayout>
      </c:layout>
      <c:barChart>
        <c:barDir val="bar"/>
        <c:grouping val="clustered"/>
        <c:varyColors val="0"/>
        <c:ser>
          <c:idx val="0"/>
          <c:order val="0"/>
          <c:tx>
            <c:strRef>
              <c:f>Sheet2!$C$2</c:f>
              <c:strCache>
                <c:ptCount val="1"/>
                <c:pt idx="0">
                  <c:v>Total feed back</c:v>
                </c:pt>
              </c:strCache>
            </c:strRef>
          </c:tx>
          <c:spPr>
            <a:solidFill>
              <a:schemeClr val="accent6">
                <a:lumMod val="60000"/>
                <a:lumOff val="40000"/>
              </a:schemeClr>
            </a:solidFill>
            <a:ln>
              <a:noFill/>
            </a:ln>
            <a:effectLst/>
          </c:spPr>
          <c:invertIfNegative val="0"/>
          <c:dLbls>
            <c:dLbl>
              <c:idx val="1"/>
              <c:layout>
                <c:manualLayout>
                  <c:x val="1.1458754927006709E-2"/>
                  <c:y val="0"/>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17B1-4C36-8278-AF7F1BB6390B}"/>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Sheet2!$B$3:$B$6</c:f>
              <c:strCache>
                <c:ptCount val="4"/>
                <c:pt idx="0">
                  <c:v>Students (Pilot course)</c:v>
                </c:pt>
                <c:pt idx="1">
                  <c:v>PhD students</c:v>
                </c:pt>
                <c:pt idx="2">
                  <c:v>Educators</c:v>
                </c:pt>
                <c:pt idx="3">
                  <c:v>Administrative staff (UA and UAb)</c:v>
                </c:pt>
              </c:strCache>
            </c:strRef>
          </c:cat>
          <c:val>
            <c:numRef>
              <c:f>Sheet2!$C$3:$C$6</c:f>
              <c:numCache>
                <c:formatCode>0%</c:formatCode>
                <c:ptCount val="4"/>
                <c:pt idx="0">
                  <c:v>0.83</c:v>
                </c:pt>
                <c:pt idx="1">
                  <c:v>0.78</c:v>
                </c:pt>
                <c:pt idx="2">
                  <c:v>0.88</c:v>
                </c:pt>
                <c:pt idx="3">
                  <c:v>0.88</c:v>
                </c:pt>
              </c:numCache>
            </c:numRef>
          </c:val>
          <c:extLst xmlns:c16r2="http://schemas.microsoft.com/office/drawing/2015/06/chart">
            <c:ext xmlns:c16="http://schemas.microsoft.com/office/drawing/2014/chart" uri="{C3380CC4-5D6E-409C-BE32-E72D297353CC}">
              <c16:uniqueId val="{00000001-17B1-4C36-8278-AF7F1BB6390B}"/>
            </c:ext>
          </c:extLst>
        </c:ser>
        <c:ser>
          <c:idx val="1"/>
          <c:order val="1"/>
          <c:tx>
            <c:strRef>
              <c:f>Sheet2!$D$2</c:f>
              <c:strCache>
                <c:ptCount val="1"/>
                <c:pt idx="0">
                  <c:v>Overall satisfaction</c:v>
                </c:pt>
              </c:strCache>
            </c:strRef>
          </c:tx>
          <c:spPr>
            <a:solidFill>
              <a:schemeClr val="accent5"/>
            </a:solidFill>
            <a:ln>
              <a:noFill/>
            </a:ln>
            <a:effectLst/>
          </c:spPr>
          <c:invertIfNegative val="0"/>
          <c:dLbls>
            <c:dLbl>
              <c:idx val="2"/>
              <c:layout>
                <c:manualLayout>
                  <c:x val="0"/>
                  <c:y val="-1.2532296979255923E-2"/>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17B1-4C36-8278-AF7F1BB6390B}"/>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Sheet2!$B$3:$B$6</c:f>
              <c:strCache>
                <c:ptCount val="4"/>
                <c:pt idx="0">
                  <c:v>Students (Pilot course)</c:v>
                </c:pt>
                <c:pt idx="1">
                  <c:v>PhD students</c:v>
                </c:pt>
                <c:pt idx="2">
                  <c:v>Educators</c:v>
                </c:pt>
                <c:pt idx="3">
                  <c:v>Administrative staff (UA and UAb)</c:v>
                </c:pt>
              </c:strCache>
            </c:strRef>
          </c:cat>
          <c:val>
            <c:numRef>
              <c:f>Sheet2!$D$3:$D$6</c:f>
              <c:numCache>
                <c:formatCode>0%</c:formatCode>
                <c:ptCount val="4"/>
                <c:pt idx="0">
                  <c:v>0.9</c:v>
                </c:pt>
                <c:pt idx="1">
                  <c:v>0.84</c:v>
                </c:pt>
                <c:pt idx="2">
                  <c:v>0.96</c:v>
                </c:pt>
                <c:pt idx="3">
                  <c:v>0.9</c:v>
                </c:pt>
              </c:numCache>
            </c:numRef>
          </c:val>
          <c:extLst xmlns:c16r2="http://schemas.microsoft.com/office/drawing/2015/06/chart">
            <c:ext xmlns:c16="http://schemas.microsoft.com/office/drawing/2014/chart" uri="{C3380CC4-5D6E-409C-BE32-E72D297353CC}">
              <c16:uniqueId val="{00000003-17B1-4C36-8278-AF7F1BB6390B}"/>
            </c:ext>
          </c:extLst>
        </c:ser>
        <c:dLbls>
          <c:dLblPos val="outEnd"/>
          <c:showLegendKey val="0"/>
          <c:showVal val="1"/>
          <c:showCatName val="0"/>
          <c:showSerName val="0"/>
          <c:showPercent val="0"/>
          <c:showBubbleSize val="0"/>
        </c:dLbls>
        <c:gapWidth val="182"/>
        <c:axId val="-986740048"/>
        <c:axId val="-986739504"/>
      </c:barChart>
      <c:catAx>
        <c:axId val="-9867400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986739504"/>
        <c:crosses val="autoZero"/>
        <c:auto val="1"/>
        <c:lblAlgn val="ctr"/>
        <c:lblOffset val="100"/>
        <c:noMultiLvlLbl val="0"/>
      </c:catAx>
      <c:valAx>
        <c:axId val="-986739504"/>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986740048"/>
        <c:crosses val="autoZero"/>
        <c:crossBetween val="between"/>
        <c:majorUnit val="0.2"/>
      </c:valAx>
      <c:spPr>
        <a:noFill/>
        <a:ln>
          <a:noFill/>
        </a:ln>
        <a:effectLst/>
      </c:spPr>
    </c:plotArea>
    <c:legend>
      <c:legendPos val="b"/>
      <c:layout>
        <c:manualLayout>
          <c:xMode val="edge"/>
          <c:yMode val="edge"/>
          <c:x val="0.42766664174698971"/>
          <c:y val="0.9143478353828518"/>
          <c:w val="0.3902114649418813"/>
          <c:h val="8.5652164617148197E-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9">
  <a:schemeClr val="accent6"/>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withinLinear" id="19">
  <a:schemeClr val="accent6"/>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6364326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303" name="Google Shape;30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00306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2" name="Google Shape;56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80724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ts val="1100"/>
              <a:buFont typeface="Arial" panose="020B0604020202020204" pitchFamily="34" charset="0"/>
              <a:buChar char="●"/>
              <a:tabLst/>
              <a:defRPr/>
            </a:pPr>
            <a:r>
              <a:rPr kumimoji="0" lang="en-US" sz="1100" b="0" i="0" u="none" strike="noStrike" kern="0" cap="none" spc="0" normalizeH="0" baseline="0" noProof="0" dirty="0" smtClean="0">
                <a:ln>
                  <a:noFill/>
                </a:ln>
                <a:solidFill>
                  <a:srgbClr val="222222"/>
                </a:solidFill>
                <a:effectLst/>
                <a:uLnTx/>
                <a:uFillTx/>
                <a:latin typeface="Calibri" panose="020F0502020204030204" pitchFamily="34" charset="0"/>
                <a:ea typeface="Times New Roman" panose="02020603050405020304" pitchFamily="18" charset="0"/>
                <a:cs typeface="Calibri" panose="020F0502020204030204" pitchFamily="34" charset="0"/>
                <a:sym typeface="Calibri"/>
              </a:rPr>
              <a:t>The preparation of the module envisaged its implementation in two different forms: face to face and online. Aristotle University of Thessaloniki, University of </a:t>
            </a:r>
            <a:r>
              <a:rPr kumimoji="0" lang="en-US" sz="1100" b="0" i="0" u="none" strike="noStrike" kern="0" cap="none" spc="0" normalizeH="0" baseline="0" noProof="0" dirty="0" err="1" smtClean="0">
                <a:ln>
                  <a:noFill/>
                </a:ln>
                <a:solidFill>
                  <a:srgbClr val="222222"/>
                </a:solidFill>
                <a:effectLst/>
                <a:uLnTx/>
                <a:uFillTx/>
                <a:latin typeface="Calibri" panose="020F0502020204030204" pitchFamily="34" charset="0"/>
                <a:ea typeface="Times New Roman" panose="02020603050405020304" pitchFamily="18" charset="0"/>
                <a:cs typeface="Calibri" panose="020F0502020204030204" pitchFamily="34" charset="0"/>
                <a:sym typeface="Calibri"/>
              </a:rPr>
              <a:t>Aveiro</a:t>
            </a:r>
            <a:r>
              <a:rPr kumimoji="0" lang="en-US" sz="1100" b="0" i="0" u="none" strike="noStrike" kern="0" cap="none" spc="0" normalizeH="0" baseline="0" noProof="0" dirty="0" smtClean="0">
                <a:ln>
                  <a:noFill/>
                </a:ln>
                <a:solidFill>
                  <a:srgbClr val="222222"/>
                </a:solidFill>
                <a:effectLst/>
                <a:uLnTx/>
                <a:uFillTx/>
                <a:latin typeface="Calibri" panose="020F0502020204030204" pitchFamily="34" charset="0"/>
                <a:ea typeface="Times New Roman" panose="02020603050405020304" pitchFamily="18" charset="0"/>
                <a:cs typeface="Calibri" panose="020F0502020204030204" pitchFamily="34" charset="0"/>
                <a:sym typeface="Calibri"/>
              </a:rPr>
              <a:t>, and University of Siena prepared the face to face course and </a:t>
            </a:r>
            <a:r>
              <a:rPr kumimoji="0" lang="en-US" sz="1100" b="0" i="0" u="none" strike="noStrike" kern="0" cap="none" spc="0" normalizeH="0" baseline="0" noProof="0" dirty="0" err="1" smtClean="0">
                <a:ln>
                  <a:noFill/>
                </a:ln>
                <a:solidFill>
                  <a:srgbClr val="222222"/>
                </a:solidFill>
                <a:effectLst/>
                <a:uLnTx/>
                <a:uFillTx/>
                <a:latin typeface="Calibri" panose="020F0502020204030204" pitchFamily="34" charset="0"/>
                <a:ea typeface="Times New Roman" panose="02020603050405020304" pitchFamily="18" charset="0"/>
                <a:cs typeface="Calibri" panose="020F0502020204030204" pitchFamily="34" charset="0"/>
                <a:sym typeface="Calibri"/>
              </a:rPr>
              <a:t>Aberta</a:t>
            </a:r>
            <a:r>
              <a:rPr kumimoji="0" lang="en-US" sz="1100" b="0" i="0" u="none" strike="noStrike" kern="0" cap="none" spc="0" normalizeH="0" baseline="0" noProof="0" dirty="0" smtClean="0">
                <a:ln>
                  <a:noFill/>
                </a:ln>
                <a:solidFill>
                  <a:srgbClr val="222222"/>
                </a:solidFill>
                <a:effectLst/>
                <a:uLnTx/>
                <a:uFillTx/>
                <a:latin typeface="Calibri" panose="020F0502020204030204" pitchFamily="34" charset="0"/>
                <a:ea typeface="Times New Roman" panose="02020603050405020304" pitchFamily="18" charset="0"/>
                <a:cs typeface="Calibri" panose="020F0502020204030204" pitchFamily="34" charset="0"/>
                <a:sym typeface="Calibri"/>
              </a:rPr>
              <a:t> University framed the digital version, since it is an online university. Due to the development of COVID-19 pandemic, the only university that was able to execute the module in a face to face classroom was the University of </a:t>
            </a:r>
            <a:r>
              <a:rPr kumimoji="0" lang="en-US" sz="1100" b="0" i="0" u="none" strike="noStrike" kern="0" cap="none" spc="0" normalizeH="0" baseline="0" noProof="0" dirty="0" err="1" smtClean="0">
                <a:ln>
                  <a:noFill/>
                </a:ln>
                <a:solidFill>
                  <a:srgbClr val="222222"/>
                </a:solidFill>
                <a:effectLst/>
                <a:uLnTx/>
                <a:uFillTx/>
                <a:latin typeface="Calibri" panose="020F0502020204030204" pitchFamily="34" charset="0"/>
                <a:ea typeface="Times New Roman" panose="02020603050405020304" pitchFamily="18" charset="0"/>
                <a:cs typeface="Calibri" panose="020F0502020204030204" pitchFamily="34" charset="0"/>
                <a:sym typeface="Calibri"/>
              </a:rPr>
              <a:t>Aveiro</a:t>
            </a:r>
            <a:r>
              <a:rPr kumimoji="0" lang="en-US" sz="1100" b="0" i="0" u="none" strike="noStrike" kern="0" cap="none" spc="0" normalizeH="0" baseline="0" noProof="0" dirty="0" smtClean="0">
                <a:ln>
                  <a:noFill/>
                </a:ln>
                <a:solidFill>
                  <a:srgbClr val="222222"/>
                </a:solidFill>
                <a:effectLst/>
                <a:uLnTx/>
                <a:uFillTx/>
                <a:latin typeface="Calibri" panose="020F0502020204030204" pitchFamily="34" charset="0"/>
                <a:ea typeface="Times New Roman" panose="02020603050405020304" pitchFamily="18" charset="0"/>
                <a:cs typeface="Calibri" panose="020F0502020204030204" pitchFamily="34" charset="0"/>
                <a:sym typeface="Calibri"/>
              </a:rPr>
              <a:t>. The remaining universities had to adjust the previous version to the online classes, shifting the scheduled plan.</a:t>
            </a:r>
            <a:endParaRPr kumimoji="0" lang="en-US" sz="1100" b="0" i="0" u="none" strike="noStrike" kern="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Calibri"/>
            </a:endParaRPr>
          </a:p>
        </p:txBody>
      </p:sp>
      <p:sp>
        <p:nvSpPr>
          <p:cNvPr id="359" name="Google Shape;35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extLst>
      <p:ext uri="{BB962C8B-B14F-4D97-AF65-F5344CB8AC3E}">
        <p14:creationId xmlns:p14="http://schemas.microsoft.com/office/powerpoint/2010/main" val="2862889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xfrm>
            <a:off x="381000" y="685800"/>
            <a:ext cx="6096000" cy="3429000"/>
          </a:xfrm>
          <a:ln>
            <a:headEnd/>
            <a:tailEnd/>
          </a:ln>
        </p:spPr>
      </p:sp>
      <p:sp>
        <p:nvSpPr>
          <p:cNvPr id="57347" name="Notes Placeholder 2"/>
          <p:cNvSpPr txBox="1">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ts val="1100"/>
              <a:buFont typeface="Arial" panose="020B0604020202020204" pitchFamily="34" charset="0"/>
              <a:buChar char="●"/>
              <a:tabLst/>
              <a:defRPr/>
            </a:pPr>
            <a:r>
              <a:rPr lang="en-US" sz="1100" kern="1200" dirty="0" smtClean="0">
                <a:solidFill>
                  <a:schemeClr val="tx1"/>
                </a:solidFill>
                <a:effectLst/>
                <a:latin typeface="+mn-lt"/>
                <a:ea typeface="+mn-ea"/>
                <a:cs typeface="+mn-cs"/>
              </a:rPr>
              <a:t>One should </a:t>
            </a:r>
            <a:r>
              <a:rPr lang="en-US" sz="1100" b="1" kern="1200" dirty="0" smtClean="0">
                <a:solidFill>
                  <a:schemeClr val="tx1"/>
                </a:solidFill>
                <a:effectLst/>
                <a:latin typeface="+mn-lt"/>
                <a:ea typeface="+mn-ea"/>
                <a:cs typeface="+mn-cs"/>
              </a:rPr>
              <a:t>bear in mind the limitations created by the COVID-19 pandemic, that constrained the previously planned deployment. Besides this hiccup, the team recovered </a:t>
            </a:r>
            <a:r>
              <a:rPr lang="en-US" sz="1100" kern="1200" dirty="0" smtClean="0">
                <a:solidFill>
                  <a:schemeClr val="tx1"/>
                </a:solidFill>
                <a:effectLst/>
                <a:latin typeface="+mn-lt"/>
                <a:ea typeface="+mn-ea"/>
                <a:cs typeface="+mn-cs"/>
              </a:rPr>
              <a:t>well and the attempt to adapt the content was successful, as the results demonstrate.   </a:t>
            </a:r>
          </a:p>
          <a:p>
            <a:pPr marL="0" marR="0" lvl="0" indent="0" algn="l" defTabSz="914400" rtl="0" eaLnBrk="1" fontAlgn="auto" latinLnBrk="0" hangingPunct="1">
              <a:lnSpc>
                <a:spcPct val="100000"/>
              </a:lnSpc>
              <a:spcBef>
                <a:spcPts val="0"/>
              </a:spcBef>
              <a:spcAft>
                <a:spcPts val="0"/>
              </a:spcAft>
              <a:buClrTx/>
              <a:buSzPts val="1100"/>
              <a:buFont typeface="Arial" panose="020B0604020202020204" pitchFamily="34" charset="0"/>
              <a:buChar char="●"/>
              <a:tabLst/>
              <a:defRPr/>
            </a:pPr>
            <a:endParaRPr lang="en-US" sz="1100" dirty="0" smtClean="0">
              <a:solidFill>
                <a:schemeClr val="dk1"/>
              </a:solidFill>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Pts val="1100"/>
              <a:buFont typeface="Arial" panose="020B0604020202020204" pitchFamily="34" charset="0"/>
              <a:buChar char="●"/>
              <a:tabLst/>
              <a:defRPr/>
            </a:pPr>
            <a:r>
              <a:rPr lang="en-US" sz="1100" b="1" i="0" u="none" strike="noStrike" kern="1200" cap="none" dirty="0" smtClean="0">
                <a:solidFill>
                  <a:schemeClr val="tx1"/>
                </a:solidFill>
                <a:effectLst/>
                <a:latin typeface="Calibri"/>
                <a:ea typeface="Calibri"/>
                <a:cs typeface="Calibri"/>
                <a:sym typeface="Calibri"/>
              </a:rPr>
              <a:t>After the first trial among classrooms, the module’s feedback is overall satisfying</a:t>
            </a:r>
            <a:r>
              <a:rPr lang="en-US" sz="1100" b="1" i="0" u="none" strike="noStrike" kern="1200" cap="none" baseline="0" dirty="0" smtClean="0">
                <a:solidFill>
                  <a:schemeClr val="tx1"/>
                </a:solidFill>
                <a:effectLst/>
                <a:latin typeface="Calibri"/>
                <a:ea typeface="Calibri"/>
                <a:cs typeface="Calibri"/>
                <a:sym typeface="Calibri"/>
              </a:rPr>
              <a:t> in all sections.</a:t>
            </a:r>
            <a:endParaRPr lang="en-US" sz="1100" b="1" dirty="0" smtClean="0"/>
          </a:p>
        </p:txBody>
      </p:sp>
    </p:spTree>
    <p:extLst>
      <p:ext uri="{BB962C8B-B14F-4D97-AF65-F5344CB8AC3E}">
        <p14:creationId xmlns:p14="http://schemas.microsoft.com/office/powerpoint/2010/main" val="467108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xfrm>
            <a:off x="381000" y="685800"/>
            <a:ext cx="6096000" cy="3429000"/>
          </a:xfrm>
          <a:ln>
            <a:headEnd/>
            <a:tailEnd/>
          </a:ln>
        </p:spPr>
      </p:sp>
      <p:sp>
        <p:nvSpPr>
          <p:cNvPr id="57347" name="Notes Placeholder 2"/>
          <p:cNvSpPr txBox="1">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ts val="1100"/>
              <a:buFont typeface="Arial" panose="020B0604020202020204" pitchFamily="34" charset="0"/>
              <a:buNone/>
              <a:tabLst/>
              <a:defRPr/>
            </a:pPr>
            <a:endParaRPr lang="en-US" sz="1100" b="1" dirty="0" smtClean="0"/>
          </a:p>
        </p:txBody>
      </p:sp>
    </p:spTree>
    <p:extLst>
      <p:ext uri="{BB962C8B-B14F-4D97-AF65-F5344CB8AC3E}">
        <p14:creationId xmlns:p14="http://schemas.microsoft.com/office/powerpoint/2010/main" val="4579220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7199BEF0-2A23-4F3D-9A42-14B52392F60A}" type="slidenum">
              <a:rPr lang="en-US" smtClean="0">
                <a:solidFill>
                  <a:prstClr val="black"/>
                </a:solidFill>
                <a:latin typeface="Calibri" panose="020F0502020204030204"/>
              </a: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826360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99BEF0-2A23-4F3D-9A42-14B52392F60A}" type="slidenum">
              <a:rPr lang="en-US" smtClean="0">
                <a:solidFill>
                  <a:prstClr val="black"/>
                </a:solidFill>
                <a:latin typeface="Calibri" panose="020F0502020204030204"/>
              </a: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61680434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jp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3.png"/><Relationship Id="rId4" Type="http://schemas.openxmlformats.org/officeDocument/2006/relationships/image" Target="../media/image3.jpg"/><Relationship Id="rId9" Type="http://schemas.openxmlformats.org/officeDocument/2006/relationships/image" Target="../media/image12.png"/></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8" Type="http://schemas.openxmlformats.org/officeDocument/2006/relationships/hyperlink" Target="mailto:gmalandrakis@eled.auth.gr" TargetMode="External"/><Relationship Id="rId13" Type="http://schemas.openxmlformats.org/officeDocument/2006/relationships/hyperlink" Target="mailto:patrizi@unisi.it" TargetMode="External"/><Relationship Id="rId18" Type="http://schemas.openxmlformats.org/officeDocument/2006/relationships/hyperlink" Target="mailto:dimzachos@eled.auth.gr" TargetMode="External"/><Relationship Id="rId3" Type="http://schemas.openxmlformats.org/officeDocument/2006/relationships/hyperlink" Target="https://www2.uab.pt/departamentos/DCT/detaildocente.php?doc=59" TargetMode="External"/><Relationship Id="rId21" Type="http://schemas.openxmlformats.org/officeDocument/2006/relationships/image" Target="../media/image5.png"/><Relationship Id="rId7" Type="http://schemas.openxmlformats.org/officeDocument/2006/relationships/hyperlink" Target="https://www.footprintnetwork.org/about-us/people" TargetMode="External"/><Relationship Id="rId12" Type="http://schemas.openxmlformats.org/officeDocument/2006/relationships/hyperlink" Target="mailto:papath55@yahoo.gr" TargetMode="External"/><Relationship Id="rId17" Type="http://schemas.openxmlformats.org/officeDocument/2006/relationships/hyperlink" Target="https://qa.auth.gr/en/cv/niktheod" TargetMode="External"/><Relationship Id="rId25" Type="http://schemas.openxmlformats.org/officeDocument/2006/relationships/image" Target="../media/image13.png"/><Relationship Id="rId2" Type="http://schemas.openxmlformats.org/officeDocument/2006/relationships/hyperlink" Target="mailto:pnicolau@uab.pt" TargetMode="External"/><Relationship Id="rId16" Type="http://schemas.openxmlformats.org/officeDocument/2006/relationships/hyperlink" Target="mailto:niktheod@civil.auth.gr" TargetMode="External"/><Relationship Id="rId20"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hyperlink" Target="mailto:alessandro.galli@footprintnetwork.org" TargetMode="External"/><Relationship Id="rId11" Type="http://schemas.openxmlformats.org/officeDocument/2006/relationships/hyperlink" Target="https://www.ua.pt/govcopp/profile_160" TargetMode="External"/><Relationship Id="rId24" Type="http://schemas.openxmlformats.org/officeDocument/2006/relationships/image" Target="../media/image14.png"/><Relationship Id="rId5" Type="http://schemas.openxmlformats.org/officeDocument/2006/relationships/hyperlink" Target="https://www2.uab.pt/departamentos/DCT/detaildocente.php?doc=64" TargetMode="External"/><Relationship Id="rId15" Type="http://schemas.openxmlformats.org/officeDocument/2006/relationships/hyperlink" Target="http://www.ecodynamics.unisi.it/?page_id=107&amp;lang=en" TargetMode="External"/><Relationship Id="rId23" Type="http://schemas.openxmlformats.org/officeDocument/2006/relationships/image" Target="../media/image22.png"/><Relationship Id="rId10" Type="http://schemas.openxmlformats.org/officeDocument/2006/relationships/hyperlink" Target="mailto:sarapires@ua.pt" TargetMode="External"/><Relationship Id="rId19" Type="http://schemas.openxmlformats.org/officeDocument/2006/relationships/hyperlink" Target="https://qa.auth.gr/en/cv/dimzachos" TargetMode="External"/><Relationship Id="rId4" Type="http://schemas.openxmlformats.org/officeDocument/2006/relationships/hyperlink" Target="mailto:scaeiro@uab.pt" TargetMode="External"/><Relationship Id="rId9" Type="http://schemas.openxmlformats.org/officeDocument/2006/relationships/hyperlink" Target="https://qa.auth.gr/en/cv/gmalandrakis" TargetMode="External"/><Relationship Id="rId14" Type="http://schemas.openxmlformats.org/officeDocument/2006/relationships/hyperlink" Target="mailto:federico.pulselli@unisi.it" TargetMode="External"/><Relationship Id="rId22" Type="http://schemas.openxmlformats.org/officeDocument/2006/relationships/image" Target="../media/image6.jpg"/></Relationships>
</file>

<file path=ppt/slideLayouts/_rels/slideLayout1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png"/><Relationship Id="rId7"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Master" Target="../slideMasters/slideMaster4.xml"/><Relationship Id="rId6" Type="http://schemas.openxmlformats.org/officeDocument/2006/relationships/image" Target="../media/image7.png"/><Relationship Id="rId5" Type="http://schemas.openxmlformats.org/officeDocument/2006/relationships/image" Target="../media/image6.jpg"/><Relationship Id="rId10" Type="http://schemas.openxmlformats.org/officeDocument/2006/relationships/image" Target="../media/image12.png"/><Relationship Id="rId4" Type="http://schemas.openxmlformats.org/officeDocument/2006/relationships/image" Target="../media/image3.jpg"/><Relationship Id="rId9" Type="http://schemas.openxmlformats.org/officeDocument/2006/relationships/image" Target="../media/image26.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28.png"/><Relationship Id="rId4" Type="http://schemas.openxmlformats.org/officeDocument/2006/relationships/image" Target="../media/image3.jpg"/><Relationship Id="rId9" Type="http://schemas.openxmlformats.org/officeDocument/2006/relationships/image" Target="../media/image27.png"/></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5.jp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g"/><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jp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jpg"/><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jpg"/><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jp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jp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8" Type="http://schemas.openxmlformats.org/officeDocument/2006/relationships/hyperlink" Target="mailto:gmalandrakis@eled.auth.gr" TargetMode="External"/><Relationship Id="rId13" Type="http://schemas.openxmlformats.org/officeDocument/2006/relationships/hyperlink" Target="mailto:patrizi@unisi.it" TargetMode="External"/><Relationship Id="rId18" Type="http://schemas.openxmlformats.org/officeDocument/2006/relationships/hyperlink" Target="mailto:dimzachos@eled.auth.gr" TargetMode="External"/><Relationship Id="rId3" Type="http://schemas.openxmlformats.org/officeDocument/2006/relationships/hyperlink" Target="https://www2.uab.pt/departamentos/DCT/detaildocente.php?doc=59" TargetMode="External"/><Relationship Id="rId21" Type="http://schemas.openxmlformats.org/officeDocument/2006/relationships/image" Target="../media/image5.png"/><Relationship Id="rId7" Type="http://schemas.openxmlformats.org/officeDocument/2006/relationships/hyperlink" Target="https://www.footprintnetwork.org/about-us/people" TargetMode="External"/><Relationship Id="rId12" Type="http://schemas.openxmlformats.org/officeDocument/2006/relationships/hyperlink" Target="mailto:papath55@yahoo.gr" TargetMode="External"/><Relationship Id="rId17" Type="http://schemas.openxmlformats.org/officeDocument/2006/relationships/hyperlink" Target="https://qa.auth.gr/en/cv/niktheod" TargetMode="External"/><Relationship Id="rId25" Type="http://schemas.openxmlformats.org/officeDocument/2006/relationships/image" Target="../media/image28.png"/><Relationship Id="rId2" Type="http://schemas.openxmlformats.org/officeDocument/2006/relationships/hyperlink" Target="mailto:pnicolau@uab.pt" TargetMode="External"/><Relationship Id="rId16" Type="http://schemas.openxmlformats.org/officeDocument/2006/relationships/hyperlink" Target="mailto:niktheod@civil.auth.gr" TargetMode="External"/><Relationship Id="rId20"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hyperlink" Target="mailto:alessandro.galli@footprintnetwork.org" TargetMode="External"/><Relationship Id="rId11" Type="http://schemas.openxmlformats.org/officeDocument/2006/relationships/hyperlink" Target="https://www.ua.pt/govcopp/profile_160" TargetMode="External"/><Relationship Id="rId24" Type="http://schemas.openxmlformats.org/officeDocument/2006/relationships/image" Target="../media/image14.png"/><Relationship Id="rId5" Type="http://schemas.openxmlformats.org/officeDocument/2006/relationships/hyperlink" Target="https://www2.uab.pt/departamentos/DCT/detaildocente.php?doc=64" TargetMode="External"/><Relationship Id="rId15" Type="http://schemas.openxmlformats.org/officeDocument/2006/relationships/hyperlink" Target="http://www.ecodynamics.unisi.it/?page_id=107&amp;lang=en" TargetMode="External"/><Relationship Id="rId23" Type="http://schemas.openxmlformats.org/officeDocument/2006/relationships/image" Target="../media/image22.png"/><Relationship Id="rId10" Type="http://schemas.openxmlformats.org/officeDocument/2006/relationships/hyperlink" Target="mailto:sarapires@ua.pt" TargetMode="External"/><Relationship Id="rId19" Type="http://schemas.openxmlformats.org/officeDocument/2006/relationships/hyperlink" Target="https://qa.auth.gr/en/cv/dimzachos" TargetMode="External"/><Relationship Id="rId4" Type="http://schemas.openxmlformats.org/officeDocument/2006/relationships/hyperlink" Target="mailto:scaeiro@uab.pt" TargetMode="External"/><Relationship Id="rId9" Type="http://schemas.openxmlformats.org/officeDocument/2006/relationships/hyperlink" Target="https://qa.auth.gr/en/cv/gmalandrakis" TargetMode="External"/><Relationship Id="rId14" Type="http://schemas.openxmlformats.org/officeDocument/2006/relationships/hyperlink" Target="mailto:federico.pulselli@unisi.it" TargetMode="External"/><Relationship Id="rId22" Type="http://schemas.openxmlformats.org/officeDocument/2006/relationships/image" Target="../media/image6.jpg"/></Relationships>
</file>

<file path=ppt/slideLayouts/_rels/slideLayout13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png"/><Relationship Id="rId7" Type="http://schemas.openxmlformats.org/officeDocument/2006/relationships/image" Target="../media/image24.png"/><Relationship Id="rId2" Type="http://schemas.openxmlformats.org/officeDocument/2006/relationships/image" Target="../media/image29.jpg"/><Relationship Id="rId1" Type="http://schemas.openxmlformats.org/officeDocument/2006/relationships/slideMaster" Target="../slideMasters/slideMaster5.xml"/><Relationship Id="rId6" Type="http://schemas.openxmlformats.org/officeDocument/2006/relationships/image" Target="../media/image7.png"/><Relationship Id="rId5" Type="http://schemas.openxmlformats.org/officeDocument/2006/relationships/image" Target="../media/image6.jpg"/><Relationship Id="rId10" Type="http://schemas.openxmlformats.org/officeDocument/2006/relationships/image" Target="../media/image27.png"/><Relationship Id="rId4" Type="http://schemas.openxmlformats.org/officeDocument/2006/relationships/image" Target="../media/image3.jpg"/><Relationship Id="rId9" Type="http://schemas.openxmlformats.org/officeDocument/2006/relationships/image" Target="../media/image2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8" Type="http://schemas.openxmlformats.org/officeDocument/2006/relationships/hyperlink" Target="mailto:gmalandrakis@eled.auth.gr" TargetMode="External"/><Relationship Id="rId13" Type="http://schemas.openxmlformats.org/officeDocument/2006/relationships/hyperlink" Target="mailto:patrizi@unisi.it" TargetMode="External"/><Relationship Id="rId18" Type="http://schemas.openxmlformats.org/officeDocument/2006/relationships/hyperlink" Target="mailto:dimzachos@eled.auth.gr" TargetMode="External"/><Relationship Id="rId3" Type="http://schemas.openxmlformats.org/officeDocument/2006/relationships/hyperlink" Target="https://www2.uab.pt/departamentos/DCT/detaildocente.php?doc=59" TargetMode="External"/><Relationship Id="rId21" Type="http://schemas.openxmlformats.org/officeDocument/2006/relationships/image" Target="../media/image5.png"/><Relationship Id="rId7" Type="http://schemas.openxmlformats.org/officeDocument/2006/relationships/hyperlink" Target="https://www.footprintnetwork.org/about-us/people" TargetMode="External"/><Relationship Id="rId12" Type="http://schemas.openxmlformats.org/officeDocument/2006/relationships/hyperlink" Target="mailto:papath55@yahoo.gr" TargetMode="External"/><Relationship Id="rId17" Type="http://schemas.openxmlformats.org/officeDocument/2006/relationships/hyperlink" Target="https://qa.auth.gr/en/cv/niktheod" TargetMode="External"/><Relationship Id="rId25" Type="http://schemas.openxmlformats.org/officeDocument/2006/relationships/image" Target="../media/image13.png"/><Relationship Id="rId2" Type="http://schemas.openxmlformats.org/officeDocument/2006/relationships/hyperlink" Target="mailto:pnicolau@uab.pt" TargetMode="External"/><Relationship Id="rId16" Type="http://schemas.openxmlformats.org/officeDocument/2006/relationships/hyperlink" Target="mailto:niktheod@civil.auth.gr" TargetMode="External"/><Relationship Id="rId20"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hyperlink" Target="mailto:alessandro.galli@footprintnetwork.org" TargetMode="External"/><Relationship Id="rId11" Type="http://schemas.openxmlformats.org/officeDocument/2006/relationships/hyperlink" Target="https://www.ua.pt/govcopp/profile_160" TargetMode="External"/><Relationship Id="rId24" Type="http://schemas.openxmlformats.org/officeDocument/2006/relationships/image" Target="../media/image14.png"/><Relationship Id="rId5" Type="http://schemas.openxmlformats.org/officeDocument/2006/relationships/hyperlink" Target="https://www2.uab.pt/departamentos/DCT/detaildocente.php?doc=64" TargetMode="External"/><Relationship Id="rId15" Type="http://schemas.openxmlformats.org/officeDocument/2006/relationships/hyperlink" Target="http://www.ecodynamics.unisi.it/?page_id=107&amp;lang=en" TargetMode="External"/><Relationship Id="rId23" Type="http://schemas.openxmlformats.org/officeDocument/2006/relationships/image" Target="../media/image22.png"/><Relationship Id="rId10" Type="http://schemas.openxmlformats.org/officeDocument/2006/relationships/hyperlink" Target="mailto:sarapires@ua.pt" TargetMode="External"/><Relationship Id="rId19" Type="http://schemas.openxmlformats.org/officeDocument/2006/relationships/hyperlink" Target="https://qa.auth.gr/en/cv/dimzachos" TargetMode="External"/><Relationship Id="rId4" Type="http://schemas.openxmlformats.org/officeDocument/2006/relationships/hyperlink" Target="mailto:scaeiro@uab.pt" TargetMode="External"/><Relationship Id="rId9" Type="http://schemas.openxmlformats.org/officeDocument/2006/relationships/hyperlink" Target="https://qa.auth.gr/en/cv/gmalandrakis" TargetMode="External"/><Relationship Id="rId14" Type="http://schemas.openxmlformats.org/officeDocument/2006/relationships/hyperlink" Target="mailto:federico.pulselli@unisi.it" TargetMode="External"/><Relationship Id="rId22" Type="http://schemas.openxmlformats.org/officeDocument/2006/relationships/image" Target="../media/image6.jpg"/></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png"/><Relationship Id="rId7"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jpg"/><Relationship Id="rId10" Type="http://schemas.openxmlformats.org/officeDocument/2006/relationships/image" Target="../media/image12.png"/><Relationship Id="rId4" Type="http://schemas.openxmlformats.org/officeDocument/2006/relationships/image" Target="../media/image3.jpg"/><Relationship Id="rId9" Type="http://schemas.openxmlformats.org/officeDocument/2006/relationships/image" Target="../media/image26.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3.png"/><Relationship Id="rId4" Type="http://schemas.openxmlformats.org/officeDocument/2006/relationships/image" Target="../media/image3.jpg"/><Relationship Id="rId9" Type="http://schemas.openxmlformats.org/officeDocument/2006/relationships/image" Target="../media/image12.pn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jp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jp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jp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jp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8" Type="http://schemas.openxmlformats.org/officeDocument/2006/relationships/hyperlink" Target="mailto:gmalandrakis@eled.auth.gr" TargetMode="External"/><Relationship Id="rId13" Type="http://schemas.openxmlformats.org/officeDocument/2006/relationships/hyperlink" Target="mailto:patrizi@unisi.it" TargetMode="External"/><Relationship Id="rId18" Type="http://schemas.openxmlformats.org/officeDocument/2006/relationships/hyperlink" Target="mailto:dimzachos@eled.auth.gr" TargetMode="External"/><Relationship Id="rId3" Type="http://schemas.openxmlformats.org/officeDocument/2006/relationships/hyperlink" Target="https://www2.uab.pt/departamentos/DCT/detaildocente.php?doc=59" TargetMode="External"/><Relationship Id="rId21" Type="http://schemas.openxmlformats.org/officeDocument/2006/relationships/image" Target="../media/image5.png"/><Relationship Id="rId7" Type="http://schemas.openxmlformats.org/officeDocument/2006/relationships/hyperlink" Target="https://www.footprintnetwork.org/about-us/people" TargetMode="External"/><Relationship Id="rId12" Type="http://schemas.openxmlformats.org/officeDocument/2006/relationships/hyperlink" Target="mailto:papath55@yahoo.gr" TargetMode="External"/><Relationship Id="rId17" Type="http://schemas.openxmlformats.org/officeDocument/2006/relationships/hyperlink" Target="https://qa.auth.gr/en/cv/niktheod" TargetMode="External"/><Relationship Id="rId25" Type="http://schemas.openxmlformats.org/officeDocument/2006/relationships/image" Target="../media/image13.png"/><Relationship Id="rId2" Type="http://schemas.openxmlformats.org/officeDocument/2006/relationships/hyperlink" Target="mailto:pnicolau@uab.pt" TargetMode="External"/><Relationship Id="rId16" Type="http://schemas.openxmlformats.org/officeDocument/2006/relationships/hyperlink" Target="mailto:niktheod@civil.auth.gr" TargetMode="External"/><Relationship Id="rId20"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hyperlink" Target="mailto:alessandro.galli@footprintnetwork.org" TargetMode="External"/><Relationship Id="rId11" Type="http://schemas.openxmlformats.org/officeDocument/2006/relationships/hyperlink" Target="https://www.ua.pt/govcopp/profile_160" TargetMode="External"/><Relationship Id="rId24" Type="http://schemas.openxmlformats.org/officeDocument/2006/relationships/image" Target="../media/image14.png"/><Relationship Id="rId5" Type="http://schemas.openxmlformats.org/officeDocument/2006/relationships/hyperlink" Target="https://www2.uab.pt/departamentos/DCT/detaildocente.php?doc=64" TargetMode="External"/><Relationship Id="rId15" Type="http://schemas.openxmlformats.org/officeDocument/2006/relationships/hyperlink" Target="http://www.ecodynamics.unisi.it/?page_id=107&amp;lang=en" TargetMode="External"/><Relationship Id="rId23" Type="http://schemas.openxmlformats.org/officeDocument/2006/relationships/image" Target="../media/image22.png"/><Relationship Id="rId10" Type="http://schemas.openxmlformats.org/officeDocument/2006/relationships/hyperlink" Target="mailto:sarapires@ua.pt" TargetMode="External"/><Relationship Id="rId19" Type="http://schemas.openxmlformats.org/officeDocument/2006/relationships/hyperlink" Target="https://qa.auth.gr/en/cv/dimzachos" TargetMode="External"/><Relationship Id="rId4" Type="http://schemas.openxmlformats.org/officeDocument/2006/relationships/hyperlink" Target="mailto:scaeiro@uab.pt" TargetMode="External"/><Relationship Id="rId9" Type="http://schemas.openxmlformats.org/officeDocument/2006/relationships/hyperlink" Target="https://qa.auth.gr/en/cv/gmalandrakis" TargetMode="External"/><Relationship Id="rId14" Type="http://schemas.openxmlformats.org/officeDocument/2006/relationships/hyperlink" Target="mailto:federico.pulselli@unisi.it" TargetMode="External"/><Relationship Id="rId22" Type="http://schemas.openxmlformats.org/officeDocument/2006/relationships/image" Target="../media/image6.jpg"/></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png"/><Relationship Id="rId7"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jpg"/><Relationship Id="rId10" Type="http://schemas.openxmlformats.org/officeDocument/2006/relationships/image" Target="../media/image12.png"/><Relationship Id="rId4" Type="http://schemas.openxmlformats.org/officeDocument/2006/relationships/image" Target="../media/image3.jpg"/><Relationship Id="rId9" Type="http://schemas.openxmlformats.org/officeDocument/2006/relationships/image" Target="../media/image26.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1.pn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3.png"/><Relationship Id="rId4" Type="http://schemas.openxmlformats.org/officeDocument/2006/relationships/image" Target="../media/image3.jpg"/><Relationship Id="rId9"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jp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jp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jp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jp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jp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5"/>
        <p:cNvGrpSpPr/>
        <p:nvPr/>
      </p:nvGrpSpPr>
      <p:grpSpPr>
        <a:xfrm>
          <a:off x="0" y="0"/>
          <a:ext cx="0" cy="0"/>
          <a:chOff x="0" y="0"/>
          <a:chExt cx="0" cy="0"/>
        </a:xfrm>
      </p:grpSpPr>
      <p:pic>
        <p:nvPicPr>
          <p:cNvPr id="16" name="Google Shape;16;p33"/>
          <p:cNvPicPr preferRelativeResize="0"/>
          <p:nvPr/>
        </p:nvPicPr>
        <p:blipFill rotWithShape="1">
          <a:blip r:embed="rId2">
            <a:alphaModFix/>
          </a:blip>
          <a:srcRect l="-8291" t="-220" r="-4221" b="220"/>
          <a:stretch/>
        </p:blipFill>
        <p:spPr>
          <a:xfrm>
            <a:off x="-1001109" y="0"/>
            <a:ext cx="13681701" cy="6858000"/>
          </a:xfrm>
          <a:prstGeom prst="rect">
            <a:avLst/>
          </a:prstGeom>
          <a:noFill/>
          <a:ln>
            <a:noFill/>
          </a:ln>
        </p:spPr>
      </p:pic>
      <p:pic>
        <p:nvPicPr>
          <p:cNvPr id="17" name="Google Shape;17;p33"/>
          <p:cNvPicPr preferRelativeResize="0"/>
          <p:nvPr/>
        </p:nvPicPr>
        <p:blipFill rotWithShape="1">
          <a:blip r:embed="rId3">
            <a:alphaModFix/>
          </a:blip>
          <a:srcRect/>
          <a:stretch/>
        </p:blipFill>
        <p:spPr>
          <a:xfrm>
            <a:off x="2577405" y="6150123"/>
            <a:ext cx="575747" cy="537315"/>
          </a:xfrm>
          <a:prstGeom prst="rect">
            <a:avLst/>
          </a:prstGeom>
          <a:noFill/>
          <a:ln>
            <a:noFill/>
          </a:ln>
        </p:spPr>
      </p:pic>
      <p:pic>
        <p:nvPicPr>
          <p:cNvPr id="18" name="Google Shape;18;p33"/>
          <p:cNvPicPr preferRelativeResize="0"/>
          <p:nvPr/>
        </p:nvPicPr>
        <p:blipFill rotWithShape="1">
          <a:blip r:embed="rId4">
            <a:alphaModFix/>
          </a:blip>
          <a:srcRect/>
          <a:stretch/>
        </p:blipFill>
        <p:spPr>
          <a:xfrm>
            <a:off x="108182" y="6059674"/>
            <a:ext cx="2403127" cy="685103"/>
          </a:xfrm>
          <a:prstGeom prst="rect">
            <a:avLst/>
          </a:prstGeom>
          <a:noFill/>
          <a:ln>
            <a:noFill/>
          </a:ln>
        </p:spPr>
      </p:pic>
      <p:sp>
        <p:nvSpPr>
          <p:cNvPr id="19" name="Google Shape;19;p33"/>
          <p:cNvSpPr>
            <a:spLocks noGrp="1"/>
          </p:cNvSpPr>
          <p:nvPr>
            <p:ph type="pic" idx="2"/>
          </p:nvPr>
        </p:nvSpPr>
        <p:spPr>
          <a:xfrm>
            <a:off x="527052" y="200026"/>
            <a:ext cx="3781425" cy="13557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lt1"/>
              </a:buClr>
              <a:buSzPts val="2100"/>
              <a:buFont typeface="Arial"/>
              <a:buNone/>
              <a:defRPr sz="2800" b="0" i="0" u="none" strike="noStrike" cap="none">
                <a:solidFill>
                  <a:schemeClr val="lt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 name="Google Shape;20;p33"/>
          <p:cNvSpPr txBox="1">
            <a:spLocks noGrp="1"/>
          </p:cNvSpPr>
          <p:nvPr>
            <p:ph type="body" idx="1"/>
          </p:nvPr>
        </p:nvSpPr>
        <p:spPr>
          <a:xfrm>
            <a:off x="527050" y="1920876"/>
            <a:ext cx="5820741" cy="3565525"/>
          </a:xfrm>
          <a:prstGeom prst="rect">
            <a:avLst/>
          </a:prstGeom>
          <a:noFill/>
          <a:ln>
            <a:noFill/>
          </a:ln>
        </p:spPr>
        <p:txBody>
          <a:bodyPr spcFirstLastPara="1" wrap="square" lIns="91425" tIns="45700" rIns="91425" bIns="45700" anchor="t" anchorCtr="0">
            <a:normAutofit/>
          </a:bodyPr>
          <a:lstStyle>
            <a:lvl1pPr marL="457200" lvl="0" indent="-361950" algn="l">
              <a:lnSpc>
                <a:spcPct val="90000"/>
              </a:lnSpc>
              <a:spcBef>
                <a:spcPts val="1000"/>
              </a:spcBef>
              <a:spcAft>
                <a:spcPts val="0"/>
              </a:spcAft>
              <a:buClr>
                <a:schemeClr val="lt1"/>
              </a:buClr>
              <a:buSzPts val="2100"/>
              <a:buChar char="•"/>
              <a:defRPr b="1">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33"/>
          <p:cNvSpPr txBox="1"/>
          <p:nvPr/>
        </p:nvSpPr>
        <p:spPr>
          <a:xfrm>
            <a:off x="7437883" y="5027129"/>
            <a:ext cx="4704523" cy="430833"/>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750"/>
              <a:buFont typeface="Arial"/>
              <a:buNone/>
            </a:pPr>
            <a:r>
              <a:rPr lang="en-US" sz="1000" b="0" i="0" u="none" strike="noStrike" cap="none">
                <a:solidFill>
                  <a:schemeClr val="lt1"/>
                </a:solidFill>
                <a:latin typeface="Calibri"/>
                <a:ea typeface="Calibri"/>
                <a:cs typeface="Calibri"/>
                <a:sym typeface="Calibri"/>
              </a:rPr>
              <a:t>KA 203, Strategic Partnership in Higher Education 2019-2022, Agreement No. 2019-1-EL01-KA203-062941</a:t>
            </a:r>
            <a:endParaRPr sz="1000" b="0" i="0" u="none" strike="noStrike" cap="none">
              <a:solidFill>
                <a:schemeClr val="lt1"/>
              </a:solidFill>
              <a:latin typeface="Arial"/>
              <a:ea typeface="Arial"/>
              <a:cs typeface="Arial"/>
              <a:sym typeface="Arial"/>
            </a:endParaRPr>
          </a:p>
        </p:txBody>
      </p:sp>
      <p:pic>
        <p:nvPicPr>
          <p:cNvPr id="22" name="Google Shape;22;p33" descr="A close up of a sign&#10;&#10;Description automatically generated"/>
          <p:cNvPicPr preferRelativeResize="0"/>
          <p:nvPr/>
        </p:nvPicPr>
        <p:blipFill rotWithShape="1">
          <a:blip r:embed="rId5">
            <a:alphaModFix/>
          </a:blip>
          <a:srcRect/>
          <a:stretch/>
        </p:blipFill>
        <p:spPr>
          <a:xfrm>
            <a:off x="3275761" y="6220719"/>
            <a:ext cx="1795355" cy="584695"/>
          </a:xfrm>
          <a:prstGeom prst="rect">
            <a:avLst/>
          </a:prstGeom>
          <a:noFill/>
          <a:ln>
            <a:noFill/>
          </a:ln>
        </p:spPr>
      </p:pic>
      <p:pic>
        <p:nvPicPr>
          <p:cNvPr id="23" name="Google Shape;23;p33" descr="A close up of a sign&#10;&#10;Description automatically generated"/>
          <p:cNvPicPr preferRelativeResize="0"/>
          <p:nvPr/>
        </p:nvPicPr>
        <p:blipFill rotWithShape="1">
          <a:blip r:embed="rId6">
            <a:alphaModFix/>
          </a:blip>
          <a:srcRect/>
          <a:stretch/>
        </p:blipFill>
        <p:spPr>
          <a:xfrm>
            <a:off x="10498762" y="6278471"/>
            <a:ext cx="1489977" cy="367351"/>
          </a:xfrm>
          <a:prstGeom prst="rect">
            <a:avLst/>
          </a:prstGeom>
          <a:noFill/>
          <a:ln>
            <a:noFill/>
          </a:ln>
        </p:spPr>
      </p:pic>
      <p:pic>
        <p:nvPicPr>
          <p:cNvPr id="24" name="Google Shape;24;p33" descr="A picture containing table&#10;&#10;Description automatically generated"/>
          <p:cNvPicPr preferRelativeResize="0"/>
          <p:nvPr/>
        </p:nvPicPr>
        <p:blipFill rotWithShape="1">
          <a:blip r:embed="rId7">
            <a:alphaModFix amt="65000"/>
          </a:blip>
          <a:srcRect l="22405" t="7525" r="28454" b="46810"/>
          <a:stretch/>
        </p:blipFill>
        <p:spPr>
          <a:xfrm>
            <a:off x="7005452" y="6220720"/>
            <a:ext cx="526529" cy="501651"/>
          </a:xfrm>
          <a:prstGeom prst="rect">
            <a:avLst/>
          </a:prstGeom>
          <a:noFill/>
          <a:ln>
            <a:noFill/>
          </a:ln>
        </p:spPr>
      </p:pic>
      <p:pic>
        <p:nvPicPr>
          <p:cNvPr id="25" name="Google Shape;25;p33" descr="A close up of a logo&#10;&#10;Description automatically generated"/>
          <p:cNvPicPr preferRelativeResize="0"/>
          <p:nvPr/>
        </p:nvPicPr>
        <p:blipFill rotWithShape="1">
          <a:blip r:embed="rId8">
            <a:alphaModFix/>
          </a:blip>
          <a:srcRect/>
          <a:stretch/>
        </p:blipFill>
        <p:spPr>
          <a:xfrm>
            <a:off x="8839975" y="6122149"/>
            <a:ext cx="1658787" cy="897292"/>
          </a:xfrm>
          <a:prstGeom prst="rect">
            <a:avLst/>
          </a:prstGeom>
          <a:noFill/>
          <a:ln>
            <a:noFill/>
          </a:ln>
        </p:spPr>
      </p:pic>
      <p:pic>
        <p:nvPicPr>
          <p:cNvPr id="26" name="Google Shape;26;p33" descr="A picture containing table&#10;&#10;Description automatically generated"/>
          <p:cNvPicPr preferRelativeResize="0"/>
          <p:nvPr/>
        </p:nvPicPr>
        <p:blipFill rotWithShape="1">
          <a:blip r:embed="rId7">
            <a:alphaModFix amt="65000"/>
          </a:blip>
          <a:srcRect t="50462" b="6190"/>
          <a:stretch/>
        </p:blipFill>
        <p:spPr>
          <a:xfrm>
            <a:off x="7531981" y="6220720"/>
            <a:ext cx="1128713" cy="501651"/>
          </a:xfrm>
          <a:prstGeom prst="rect">
            <a:avLst/>
          </a:prstGeom>
          <a:noFill/>
          <a:ln>
            <a:noFill/>
          </a:ln>
        </p:spPr>
      </p:pic>
      <p:pic>
        <p:nvPicPr>
          <p:cNvPr id="27" name="Google Shape;27;p33" descr="A close up of a logo&#10;&#10;Description automatically generated"/>
          <p:cNvPicPr preferRelativeResize="0"/>
          <p:nvPr/>
        </p:nvPicPr>
        <p:blipFill rotWithShape="1">
          <a:blip r:embed="rId9">
            <a:alphaModFix/>
          </a:blip>
          <a:srcRect/>
          <a:stretch/>
        </p:blipFill>
        <p:spPr>
          <a:xfrm>
            <a:off x="7499050" y="2811931"/>
            <a:ext cx="4281271" cy="2038700"/>
          </a:xfrm>
          <a:prstGeom prst="rect">
            <a:avLst/>
          </a:prstGeom>
          <a:noFill/>
          <a:ln>
            <a:noFill/>
          </a:ln>
        </p:spPr>
      </p:pic>
      <p:pic>
        <p:nvPicPr>
          <p:cNvPr id="28" name="Google Shape;28;p33" descr="A close up of a logo&#10;&#10;Description automatically generated"/>
          <p:cNvPicPr preferRelativeResize="0"/>
          <p:nvPr/>
        </p:nvPicPr>
        <p:blipFill rotWithShape="1">
          <a:blip r:embed="rId10">
            <a:alphaModFix/>
          </a:blip>
          <a:srcRect/>
          <a:stretch/>
        </p:blipFill>
        <p:spPr>
          <a:xfrm>
            <a:off x="5193724" y="6052501"/>
            <a:ext cx="1654749" cy="72809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2"/>
        <p:cNvGrpSpPr/>
        <p:nvPr/>
      </p:nvGrpSpPr>
      <p:grpSpPr>
        <a:xfrm>
          <a:off x="0" y="0"/>
          <a:ext cx="0" cy="0"/>
          <a:chOff x="0" y="0"/>
          <a:chExt cx="0" cy="0"/>
        </a:xfrm>
      </p:grpSpPr>
      <p:sp>
        <p:nvSpPr>
          <p:cNvPr id="93" name="Google Shape;93;p4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4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5" name="Google Shape;95;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2_Section Header">
    <p:spTree>
      <p:nvGrpSpPr>
        <p:cNvPr id="1" name=""/>
        <p:cNvGrpSpPr/>
        <p:nvPr/>
      </p:nvGrpSpPr>
      <p:grpSpPr>
        <a:xfrm>
          <a:off x="0" y="0"/>
          <a:ext cx="0" cy="0"/>
          <a:chOff x="0" y="0"/>
          <a:chExt cx="0" cy="0"/>
        </a:xfrm>
      </p:grpSpPr>
      <p:pic>
        <p:nvPicPr>
          <p:cNvPr id="4" name="Picture 6" descr="A close up of a logo&#10;&#10;Description automatically generate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1300" y="5848352"/>
            <a:ext cx="1856317" cy="882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p:cNvPr>
          <p:cNvSpPr>
            <a:spLocks noGrp="1"/>
          </p:cNvSpPr>
          <p:nvPr>
            <p:ph type="title"/>
          </p:nvPr>
        </p:nvSpPr>
        <p:spPr>
          <a:xfrm>
            <a:off x="838200" y="972176"/>
            <a:ext cx="10515600" cy="2852737"/>
          </a:xfrm>
        </p:spPr>
        <p:txBody>
          <a:bodyPr anchor="b"/>
          <a:lstStyle>
            <a:lvl1pPr>
              <a:defRPr sz="6000">
                <a:solidFill>
                  <a:schemeClr val="accent5">
                    <a:lumMod val="50000"/>
                  </a:schemeClr>
                </a:solidFill>
              </a:defRPr>
            </a:lvl1pPr>
          </a:lstStyle>
          <a:p>
            <a:r>
              <a:rPr lang="en-US"/>
              <a:t>Click to edit Master title style</a:t>
            </a:r>
          </a:p>
        </p:txBody>
      </p:sp>
      <p:sp>
        <p:nvSpPr>
          <p:cNvPr id="8" name="Content Placeholder 9">
            <a:extLst/>
          </p:cNvPr>
          <p:cNvSpPr>
            <a:spLocks noGrp="1"/>
          </p:cNvSpPr>
          <p:nvPr>
            <p:ph sz="quarter" idx="10"/>
          </p:nvPr>
        </p:nvSpPr>
        <p:spPr>
          <a:xfrm>
            <a:off x="838200" y="3864634"/>
            <a:ext cx="10515600" cy="1666047"/>
          </a:xfrm>
        </p:spPr>
        <p:txBody>
          <a:bodyPr/>
          <a:lstStyle>
            <a:lvl1pPr>
              <a:defRPr>
                <a:solidFill>
                  <a:schemeClr val="accent5">
                    <a:lumMod val="50000"/>
                  </a:schemeClr>
                </a:solidFill>
              </a:defRPr>
            </a:lvl1pPr>
            <a:lvl2pPr>
              <a:defRPr>
                <a:solidFill>
                  <a:schemeClr val="accent5">
                    <a:lumMod val="50000"/>
                  </a:schemeClr>
                </a:solidFill>
              </a:defRPr>
            </a:lvl2pPr>
            <a:lvl3pPr>
              <a:defRPr>
                <a:solidFill>
                  <a:schemeClr val="accent5">
                    <a:lumMod val="50000"/>
                  </a:schemeClr>
                </a:solidFill>
              </a:defRPr>
            </a:lvl3pPr>
            <a:lvl4pPr>
              <a:defRPr>
                <a:solidFill>
                  <a:schemeClr val="accent5">
                    <a:lumMod val="50000"/>
                  </a:schemeClr>
                </a:solidFill>
              </a:defRPr>
            </a:lvl4pPr>
            <a:lvl5pPr>
              <a:defRPr>
                <a:solidFill>
                  <a:schemeClr val="accent5">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p:cNvPr>
          <p:cNvSpPr>
            <a:spLocks noGrp="1"/>
          </p:cNvSpPr>
          <p:nvPr>
            <p:ph type="sldNum" sz="quarter" idx="11"/>
          </p:nvPr>
        </p:nvSpPr>
        <p:spPr/>
        <p:txBody>
          <a:bodyPr/>
          <a:lstStyle>
            <a:lvl1pPr>
              <a:defRPr/>
            </a:lvl1pPr>
          </a:lstStyle>
          <a:p>
            <a:fld id="{4D74F37C-CA3C-4F66-9490-0C2E9A740B41}" type="slidenum">
              <a:rPr lang="en-US" altLang="en-US"/>
              <a:pPr/>
              <a:t>‹#›</a:t>
            </a:fld>
            <a:endParaRPr lang="en-US" altLang="en-US"/>
          </a:p>
        </p:txBody>
      </p:sp>
    </p:spTree>
    <p:extLst>
      <p:ext uri="{BB962C8B-B14F-4D97-AF65-F5344CB8AC3E}">
        <p14:creationId xmlns:p14="http://schemas.microsoft.com/office/powerpoint/2010/main" val="2408835230"/>
      </p:ext>
    </p:extLst>
  </p:cSld>
  <p:clrMapOvr>
    <a:masterClrMapping/>
  </p:clrMapOvr>
  <p:hf hdr="0" ftr="0" dt="0"/>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pic>
        <p:nvPicPr>
          <p:cNvPr id="4" name="Picture 6" descr="A close up of a logo&#10;&#10;Description automatically generate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351" y="78318"/>
            <a:ext cx="1856316" cy="884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p:cNvPr>
          <p:cNvSpPr>
            <a:spLocks noGrp="1"/>
          </p:cNvSpPr>
          <p:nvPr>
            <p:ph type="title"/>
          </p:nvPr>
        </p:nvSpPr>
        <p:spPr>
          <a:xfrm>
            <a:off x="838200" y="2002633"/>
            <a:ext cx="10515600" cy="2852737"/>
          </a:xfrm>
        </p:spPr>
        <p:txBody>
          <a:bodyPr anchor="b"/>
          <a:lstStyle>
            <a:lvl1pPr>
              <a:defRPr sz="6000">
                <a:solidFill>
                  <a:schemeClr val="accent5">
                    <a:lumMod val="50000"/>
                  </a:schemeClr>
                </a:solidFill>
              </a:defRPr>
            </a:lvl1pPr>
          </a:lstStyle>
          <a:p>
            <a:r>
              <a:rPr lang="en-US"/>
              <a:t>Click to edit Master title style</a:t>
            </a:r>
          </a:p>
        </p:txBody>
      </p:sp>
      <p:sp>
        <p:nvSpPr>
          <p:cNvPr id="3" name="Text Placeholder 2">
            <a:extLst/>
          </p:cNvPr>
          <p:cNvSpPr>
            <a:spLocks noGrp="1"/>
          </p:cNvSpPr>
          <p:nvPr>
            <p:ph type="body" idx="1"/>
          </p:nvPr>
        </p:nvSpPr>
        <p:spPr>
          <a:xfrm>
            <a:off x="7363325" y="501650"/>
            <a:ext cx="3990475" cy="842748"/>
          </a:xfrm>
        </p:spPr>
        <p:txBody>
          <a:bodyPr/>
          <a:lstStyle>
            <a:lvl1pPr marL="0" indent="0">
              <a:buNone/>
              <a:defRPr sz="2400" b="1">
                <a:solidFill>
                  <a:schemeClr val="accent5">
                    <a:lumMod val="50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5" name="Slide Number Placeholder 5">
            <a:extLst/>
          </p:cNvPr>
          <p:cNvSpPr>
            <a:spLocks noGrp="1"/>
          </p:cNvSpPr>
          <p:nvPr>
            <p:ph type="sldNum" sz="quarter" idx="10"/>
          </p:nvPr>
        </p:nvSpPr>
        <p:spPr/>
        <p:txBody>
          <a:bodyPr/>
          <a:lstStyle>
            <a:lvl1pPr>
              <a:defRPr/>
            </a:lvl1pPr>
          </a:lstStyle>
          <a:p>
            <a:fld id="{813AC477-D711-4E60-ADAE-41A8EACE0B64}" type="slidenum">
              <a:rPr lang="en-US" altLang="en-US"/>
              <a:pPr/>
              <a:t>‹#›</a:t>
            </a:fld>
            <a:endParaRPr lang="en-US" altLang="en-US"/>
          </a:p>
        </p:txBody>
      </p:sp>
    </p:spTree>
    <p:extLst>
      <p:ext uri="{BB962C8B-B14F-4D97-AF65-F5344CB8AC3E}">
        <p14:creationId xmlns:p14="http://schemas.microsoft.com/office/powerpoint/2010/main" val="2051506186"/>
      </p:ext>
    </p:extLst>
  </p:cSld>
  <p:clrMapOvr>
    <a:masterClrMapping/>
  </p:clrMapOvr>
  <p:hf hdr="0" ftr="0" dt="0"/>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pic>
        <p:nvPicPr>
          <p:cNvPr id="4" name="Picture 6" descr="A close up of a logo&#10;&#10;Description automatically generate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1300" y="5848352"/>
            <a:ext cx="1856317" cy="882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p:cNvPr>
          <p:cNvSpPr>
            <a:spLocks noGrp="1"/>
          </p:cNvSpPr>
          <p:nvPr>
            <p:ph type="title"/>
          </p:nvPr>
        </p:nvSpPr>
        <p:spPr>
          <a:xfrm>
            <a:off x="902833" y="183864"/>
            <a:ext cx="10515600" cy="1325563"/>
          </a:xfrm>
        </p:spPr>
        <p:txBody>
          <a:bodyPr/>
          <a:lstStyle>
            <a:lvl1pPr>
              <a:defRPr b="1">
                <a:solidFill>
                  <a:schemeClr val="accent5">
                    <a:lumMod val="50000"/>
                  </a:schemeClr>
                </a:solidFill>
              </a:defRPr>
            </a:lvl1pPr>
          </a:lstStyle>
          <a:p>
            <a:r>
              <a:rPr lang="en-US"/>
              <a:t>Click to edit Master title style</a:t>
            </a:r>
          </a:p>
        </p:txBody>
      </p:sp>
      <p:sp>
        <p:nvSpPr>
          <p:cNvPr id="10" name="Content Placeholder 9">
            <a:extLst/>
          </p:cNvPr>
          <p:cNvSpPr>
            <a:spLocks noGrp="1"/>
          </p:cNvSpPr>
          <p:nvPr>
            <p:ph sz="quarter" idx="13"/>
          </p:nvPr>
        </p:nvSpPr>
        <p:spPr>
          <a:xfrm>
            <a:off x="903288" y="1509714"/>
            <a:ext cx="10515600" cy="4592637"/>
          </a:xfrm>
        </p:spPr>
        <p:txBody>
          <a:bodyPr/>
          <a:lstStyle>
            <a:lvl1pPr>
              <a:defRPr>
                <a:solidFill>
                  <a:schemeClr val="accent5">
                    <a:lumMod val="50000"/>
                  </a:schemeClr>
                </a:solidFill>
              </a:defRPr>
            </a:lvl1pPr>
            <a:lvl2pPr>
              <a:defRPr>
                <a:solidFill>
                  <a:schemeClr val="accent5">
                    <a:lumMod val="50000"/>
                  </a:schemeClr>
                </a:solidFill>
              </a:defRPr>
            </a:lvl2pPr>
            <a:lvl3pPr>
              <a:defRPr>
                <a:solidFill>
                  <a:schemeClr val="accent5">
                    <a:lumMod val="50000"/>
                  </a:schemeClr>
                </a:solidFill>
              </a:defRPr>
            </a:lvl3pPr>
            <a:lvl4pPr>
              <a:defRPr>
                <a:solidFill>
                  <a:schemeClr val="accent5">
                    <a:lumMod val="50000"/>
                  </a:schemeClr>
                </a:solidFill>
              </a:defRPr>
            </a:lvl4pPr>
            <a:lvl5pPr>
              <a:defRPr>
                <a:solidFill>
                  <a:schemeClr val="accent5">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3"/>
          <p:cNvSpPr>
            <a:spLocks noGrp="1"/>
          </p:cNvSpPr>
          <p:nvPr>
            <p:ph type="ftr" sz="quarter" idx="14"/>
          </p:nvPr>
        </p:nvSpPr>
        <p:spPr bwMode="auto">
          <a:xfrm>
            <a:off x="4038600" y="6356351"/>
            <a:ext cx="4114800" cy="36618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buClr>
                <a:srgbClr val="000000"/>
              </a:buClr>
              <a:buFont typeface="Arial" panose="020B0604020202020204" pitchFamily="34" charset="0"/>
              <a:buNone/>
              <a:defRPr/>
            </a:lvl1pPr>
          </a:lstStyle>
          <a:p>
            <a:pPr fontAlgn="base">
              <a:spcBef>
                <a:spcPct val="0"/>
              </a:spcBef>
              <a:spcAft>
                <a:spcPct val="0"/>
              </a:spcAft>
            </a:pPr>
            <a:endParaRPr lang="en-US" altLang="en-US" sz="1867" kern="1200" smtClean="0">
              <a:latin typeface="Arial" panose="020B0604020202020204" pitchFamily="34" charset="0"/>
              <a:ea typeface="+mn-ea"/>
              <a:cs typeface="Arial" panose="020B0604020202020204" pitchFamily="34" charset="0"/>
              <a:sym typeface="Arial" panose="020B0604020202020204" pitchFamily="34" charset="0"/>
            </a:endParaRPr>
          </a:p>
        </p:txBody>
      </p:sp>
      <p:sp>
        <p:nvSpPr>
          <p:cNvPr id="6" name="Slide Number Placeholder 4">
            <a:extLst/>
          </p:cNvPr>
          <p:cNvSpPr>
            <a:spLocks noGrp="1"/>
          </p:cNvSpPr>
          <p:nvPr>
            <p:ph type="sldNum" sz="quarter" idx="15"/>
          </p:nvPr>
        </p:nvSpPr>
        <p:spPr/>
        <p:txBody>
          <a:bodyPr/>
          <a:lstStyle>
            <a:lvl1pPr>
              <a:defRPr/>
            </a:lvl1pPr>
          </a:lstStyle>
          <a:p>
            <a:fld id="{33B4A708-17D5-4EF7-80BA-22827992E10C}" type="slidenum">
              <a:rPr lang="en-US" altLang="en-US"/>
              <a:pPr/>
              <a:t>‹#›</a:t>
            </a:fld>
            <a:endParaRPr lang="en-US" altLang="en-US"/>
          </a:p>
        </p:txBody>
      </p:sp>
    </p:spTree>
    <p:extLst>
      <p:ext uri="{BB962C8B-B14F-4D97-AF65-F5344CB8AC3E}">
        <p14:creationId xmlns:p14="http://schemas.microsoft.com/office/powerpoint/2010/main" val="4190177361"/>
      </p:ext>
    </p:extLst>
  </p:cSld>
  <p:clrMapOvr>
    <a:masterClrMapping/>
  </p:clrMapOvr>
  <p:hf hdr="0" ftr="0" dt="0"/>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2_Title Only">
    <p:spTree>
      <p:nvGrpSpPr>
        <p:cNvPr id="1" name=""/>
        <p:cNvGrpSpPr/>
        <p:nvPr/>
      </p:nvGrpSpPr>
      <p:grpSpPr>
        <a:xfrm>
          <a:off x="0" y="0"/>
          <a:ext cx="0" cy="0"/>
          <a:chOff x="0" y="0"/>
          <a:chExt cx="0" cy="0"/>
        </a:xfrm>
      </p:grpSpPr>
      <p:pic>
        <p:nvPicPr>
          <p:cNvPr id="5" name="Picture 6" descr="A close up of a logo&#10;&#10;Description automatically generate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1300" y="5848352"/>
            <a:ext cx="1856317" cy="882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p:cNvPr>
          <p:cNvSpPr>
            <a:spLocks noGrp="1"/>
          </p:cNvSpPr>
          <p:nvPr>
            <p:ph type="title"/>
          </p:nvPr>
        </p:nvSpPr>
        <p:spPr>
          <a:xfrm>
            <a:off x="902833" y="183864"/>
            <a:ext cx="10515600" cy="1325563"/>
          </a:xfrm>
        </p:spPr>
        <p:txBody>
          <a:bodyPr/>
          <a:lstStyle>
            <a:lvl1pPr algn="ctr">
              <a:defRPr b="1">
                <a:solidFill>
                  <a:schemeClr val="accent5">
                    <a:lumMod val="50000"/>
                  </a:schemeClr>
                </a:solidFill>
              </a:defRPr>
            </a:lvl1pPr>
          </a:lstStyle>
          <a:p>
            <a:r>
              <a:rPr lang="en-US"/>
              <a:t>Click to edit Master title style</a:t>
            </a:r>
          </a:p>
        </p:txBody>
      </p:sp>
      <p:sp>
        <p:nvSpPr>
          <p:cNvPr id="10" name="Content Placeholder 9">
            <a:extLst/>
          </p:cNvPr>
          <p:cNvSpPr>
            <a:spLocks noGrp="1"/>
          </p:cNvSpPr>
          <p:nvPr>
            <p:ph sz="quarter" idx="10"/>
          </p:nvPr>
        </p:nvSpPr>
        <p:spPr>
          <a:xfrm>
            <a:off x="903288" y="1509714"/>
            <a:ext cx="10515600" cy="4022725"/>
          </a:xfrm>
        </p:spPr>
        <p:txBody>
          <a:bodyPr/>
          <a:lstStyle>
            <a:lvl1pPr>
              <a:defRPr>
                <a:solidFill>
                  <a:schemeClr val="accent5">
                    <a:lumMod val="50000"/>
                  </a:schemeClr>
                </a:solidFill>
              </a:defRPr>
            </a:lvl1pPr>
            <a:lvl2pPr>
              <a:defRPr>
                <a:solidFill>
                  <a:schemeClr val="accent5">
                    <a:lumMod val="50000"/>
                  </a:schemeClr>
                </a:solidFill>
              </a:defRPr>
            </a:lvl2pPr>
            <a:lvl3pPr>
              <a:defRPr>
                <a:solidFill>
                  <a:schemeClr val="accent5">
                    <a:lumMod val="50000"/>
                  </a:schemeClr>
                </a:solidFill>
              </a:defRPr>
            </a:lvl3pPr>
            <a:lvl4pPr>
              <a:defRPr>
                <a:solidFill>
                  <a:schemeClr val="accent5">
                    <a:lumMod val="50000"/>
                  </a:schemeClr>
                </a:solidFill>
              </a:defRPr>
            </a:lvl4pPr>
            <a:lvl5pPr>
              <a:defRPr>
                <a:solidFill>
                  <a:schemeClr val="accent5">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p:cNvPr>
          <p:cNvSpPr>
            <a:spLocks noGrp="1"/>
          </p:cNvSpPr>
          <p:nvPr>
            <p:ph sz="quarter" idx="13"/>
          </p:nvPr>
        </p:nvSpPr>
        <p:spPr>
          <a:xfrm>
            <a:off x="903288" y="5532439"/>
            <a:ext cx="10515600" cy="569912"/>
          </a:xfrm>
        </p:spPr>
        <p:txBody>
          <a:bodyPr/>
          <a:lstStyle>
            <a:lvl1pPr marL="0" indent="0" algn="ctr">
              <a:buNone/>
              <a:defRPr>
                <a:solidFill>
                  <a:schemeClr val="accent5">
                    <a:lumMod val="50000"/>
                  </a:schemeClr>
                </a:solidFill>
              </a:defRPr>
            </a:lvl1pPr>
          </a:lstStyle>
          <a:p>
            <a:pPr lvl="0"/>
            <a:r>
              <a:rPr lang="en-US"/>
              <a:t>Click to edit Master text styles</a:t>
            </a:r>
          </a:p>
        </p:txBody>
      </p:sp>
      <p:sp>
        <p:nvSpPr>
          <p:cNvPr id="6" name="Slide Number Placeholder 4">
            <a:extLst/>
          </p:cNvPr>
          <p:cNvSpPr>
            <a:spLocks noGrp="1"/>
          </p:cNvSpPr>
          <p:nvPr>
            <p:ph type="sldNum" sz="quarter" idx="14"/>
          </p:nvPr>
        </p:nvSpPr>
        <p:spPr/>
        <p:txBody>
          <a:bodyPr/>
          <a:lstStyle>
            <a:lvl1pPr>
              <a:defRPr/>
            </a:lvl1pPr>
          </a:lstStyle>
          <a:p>
            <a:fld id="{6290F05F-7897-48FB-892F-996BBA1CCF7C}" type="slidenum">
              <a:rPr lang="en-US" altLang="en-US"/>
              <a:pPr/>
              <a:t>‹#›</a:t>
            </a:fld>
            <a:endParaRPr lang="en-US" altLang="en-US"/>
          </a:p>
        </p:txBody>
      </p:sp>
    </p:spTree>
    <p:extLst>
      <p:ext uri="{BB962C8B-B14F-4D97-AF65-F5344CB8AC3E}">
        <p14:creationId xmlns:p14="http://schemas.microsoft.com/office/powerpoint/2010/main" val="3556011861"/>
      </p:ext>
    </p:extLst>
  </p:cSld>
  <p:clrMapOvr>
    <a:masterClrMapping/>
  </p:clrMapOvr>
  <p:hf hdr="0" ftr="0" dt="0"/>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pic>
        <p:nvPicPr>
          <p:cNvPr id="4" name="Picture 6" descr="A close up of a logo&#10;&#10;Description automatically generate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1300" y="173567"/>
            <a:ext cx="1856317" cy="88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p:cNvPr>
          <p:cNvSpPr>
            <a:spLocks noGrp="1"/>
          </p:cNvSpPr>
          <p:nvPr>
            <p:ph type="title"/>
          </p:nvPr>
        </p:nvSpPr>
        <p:spPr>
          <a:xfrm>
            <a:off x="838200" y="5532437"/>
            <a:ext cx="10515600" cy="1325563"/>
          </a:xfrm>
        </p:spPr>
        <p:txBody>
          <a:bodyPr/>
          <a:lstStyle>
            <a:lvl1pPr>
              <a:defRPr b="1">
                <a:solidFill>
                  <a:schemeClr val="accent5">
                    <a:lumMod val="50000"/>
                  </a:schemeClr>
                </a:solidFill>
              </a:defRPr>
            </a:lvl1pPr>
          </a:lstStyle>
          <a:p>
            <a:r>
              <a:rPr lang="en-US"/>
              <a:t>Click to edit Master title style</a:t>
            </a:r>
          </a:p>
        </p:txBody>
      </p:sp>
      <p:sp>
        <p:nvSpPr>
          <p:cNvPr id="9" name="Content Placeholder 8">
            <a:extLst/>
          </p:cNvPr>
          <p:cNvSpPr>
            <a:spLocks noGrp="1"/>
          </p:cNvSpPr>
          <p:nvPr>
            <p:ph sz="quarter" idx="10"/>
          </p:nvPr>
        </p:nvSpPr>
        <p:spPr>
          <a:xfrm>
            <a:off x="838200" y="1106489"/>
            <a:ext cx="10515600" cy="4425951"/>
          </a:xfrm>
        </p:spPr>
        <p:txBody>
          <a:bodyPr/>
          <a:lstStyle>
            <a:lvl1pPr>
              <a:defRPr>
                <a:solidFill>
                  <a:schemeClr val="accent5">
                    <a:lumMod val="50000"/>
                  </a:schemeClr>
                </a:solidFill>
              </a:defRPr>
            </a:lvl1pPr>
            <a:lvl2pPr>
              <a:defRPr>
                <a:solidFill>
                  <a:schemeClr val="accent5">
                    <a:lumMod val="50000"/>
                  </a:schemeClr>
                </a:solidFill>
              </a:defRPr>
            </a:lvl2pPr>
            <a:lvl3pPr>
              <a:defRPr>
                <a:solidFill>
                  <a:schemeClr val="accent5">
                    <a:lumMod val="50000"/>
                  </a:schemeClr>
                </a:solidFill>
              </a:defRPr>
            </a:lvl3pPr>
            <a:lvl4pPr>
              <a:defRPr>
                <a:solidFill>
                  <a:schemeClr val="accent5">
                    <a:lumMod val="50000"/>
                  </a:schemeClr>
                </a:solidFill>
              </a:defRPr>
            </a:lvl4pPr>
            <a:lvl5pPr>
              <a:defRPr>
                <a:solidFill>
                  <a:schemeClr val="accent5">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p:cNvPr>
          <p:cNvSpPr>
            <a:spLocks noGrp="1"/>
          </p:cNvSpPr>
          <p:nvPr>
            <p:ph type="sldNum" sz="quarter" idx="11"/>
          </p:nvPr>
        </p:nvSpPr>
        <p:spPr/>
        <p:txBody>
          <a:bodyPr/>
          <a:lstStyle>
            <a:lvl1pPr>
              <a:defRPr/>
            </a:lvl1pPr>
          </a:lstStyle>
          <a:p>
            <a:fld id="{233C5C6E-46FF-4286-A557-9B6F035F28C6}" type="slidenum">
              <a:rPr lang="en-US" altLang="en-US"/>
              <a:pPr/>
              <a:t>‹#›</a:t>
            </a:fld>
            <a:endParaRPr lang="en-US" altLang="en-US"/>
          </a:p>
        </p:txBody>
      </p:sp>
    </p:spTree>
    <p:extLst>
      <p:ext uri="{BB962C8B-B14F-4D97-AF65-F5344CB8AC3E}">
        <p14:creationId xmlns:p14="http://schemas.microsoft.com/office/powerpoint/2010/main" val="49110525"/>
      </p:ext>
    </p:extLst>
  </p:cSld>
  <p:clrMapOvr>
    <a:masterClrMapping/>
  </p:clrMapOvr>
  <p:hf hdr="0" ftr="0" dt="0"/>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pic>
        <p:nvPicPr>
          <p:cNvPr id="6" name="Picture 6" descr="A close up of a logo&#10;&#10;Description automatically generate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1300" y="5848352"/>
            <a:ext cx="1856317" cy="882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p:cNvPr>
          <p:cNvSpPr>
            <a:spLocks noGrp="1"/>
          </p:cNvSpPr>
          <p:nvPr>
            <p:ph type="title"/>
          </p:nvPr>
        </p:nvSpPr>
        <p:spPr>
          <a:xfrm>
            <a:off x="838200" y="365126"/>
            <a:ext cx="10515600" cy="978695"/>
          </a:xfrm>
        </p:spPr>
        <p:txBody>
          <a:bodyPr/>
          <a:lstStyle>
            <a:lvl1pPr>
              <a:defRPr b="1">
                <a:solidFill>
                  <a:schemeClr val="accent5">
                    <a:lumMod val="50000"/>
                  </a:schemeClr>
                </a:solidFill>
              </a:defRPr>
            </a:lvl1pPr>
          </a:lstStyle>
          <a:p>
            <a:r>
              <a:rPr lang="en-US"/>
              <a:t>Click to edit Master title style</a:t>
            </a:r>
          </a:p>
        </p:txBody>
      </p:sp>
      <p:sp>
        <p:nvSpPr>
          <p:cNvPr id="3" name="Content Placeholder 2">
            <a:extLst/>
          </p:cNvPr>
          <p:cNvSpPr>
            <a:spLocks noGrp="1"/>
          </p:cNvSpPr>
          <p:nvPr>
            <p:ph sz="half" idx="1"/>
          </p:nvPr>
        </p:nvSpPr>
        <p:spPr>
          <a:xfrm>
            <a:off x="838200" y="1540042"/>
            <a:ext cx="3685675" cy="3974139"/>
          </a:xfrm>
        </p:spPr>
        <p:txBody>
          <a:bodyPr/>
          <a:lstStyle>
            <a:lvl1pPr>
              <a:defRPr>
                <a:solidFill>
                  <a:schemeClr val="accent5">
                    <a:lumMod val="50000"/>
                  </a:schemeClr>
                </a:solidFill>
              </a:defRPr>
            </a:lvl1pPr>
            <a:lvl2pPr>
              <a:defRPr>
                <a:solidFill>
                  <a:schemeClr val="accent5">
                    <a:lumMod val="50000"/>
                  </a:schemeClr>
                </a:solidFill>
              </a:defRPr>
            </a:lvl2pPr>
            <a:lvl3pPr>
              <a:defRPr>
                <a:solidFill>
                  <a:schemeClr val="accent5">
                    <a:lumMod val="50000"/>
                  </a:schemeClr>
                </a:solidFill>
              </a:defRPr>
            </a:lvl3pPr>
            <a:lvl4pPr>
              <a:defRPr>
                <a:solidFill>
                  <a:schemeClr val="accent5">
                    <a:lumMod val="50000"/>
                  </a:schemeClr>
                </a:solidFill>
              </a:defRPr>
            </a:lvl4pPr>
            <a:lvl5pPr>
              <a:defRPr>
                <a:solidFill>
                  <a:schemeClr val="accent5">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p:cNvPr>
          <p:cNvSpPr>
            <a:spLocks noGrp="1"/>
          </p:cNvSpPr>
          <p:nvPr>
            <p:ph sz="half" idx="2"/>
          </p:nvPr>
        </p:nvSpPr>
        <p:spPr>
          <a:xfrm>
            <a:off x="4523874" y="1540042"/>
            <a:ext cx="6829927" cy="3974139"/>
          </a:xfrm>
        </p:spPr>
        <p:txBody>
          <a:bodyPr/>
          <a:lstStyle>
            <a:lvl1pPr>
              <a:defRPr>
                <a:solidFill>
                  <a:schemeClr val="accent5">
                    <a:lumMod val="50000"/>
                  </a:schemeClr>
                </a:solidFill>
              </a:defRPr>
            </a:lvl1pPr>
            <a:lvl2pPr>
              <a:defRPr>
                <a:solidFill>
                  <a:schemeClr val="accent5">
                    <a:lumMod val="50000"/>
                  </a:schemeClr>
                </a:solidFill>
              </a:defRPr>
            </a:lvl2pPr>
            <a:lvl3pPr>
              <a:defRPr>
                <a:solidFill>
                  <a:schemeClr val="accent5">
                    <a:lumMod val="50000"/>
                  </a:schemeClr>
                </a:solidFill>
              </a:defRPr>
            </a:lvl3pPr>
            <a:lvl4pPr>
              <a:defRPr>
                <a:solidFill>
                  <a:schemeClr val="accent5">
                    <a:lumMod val="50000"/>
                  </a:schemeClr>
                </a:solidFill>
              </a:defRPr>
            </a:lvl4pPr>
            <a:lvl5pPr>
              <a:defRPr>
                <a:solidFill>
                  <a:schemeClr val="accent5">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3">
            <a:extLst/>
          </p:cNvPr>
          <p:cNvSpPr>
            <a:spLocks noGrp="1"/>
          </p:cNvSpPr>
          <p:nvPr>
            <p:ph sz="quarter" idx="13"/>
          </p:nvPr>
        </p:nvSpPr>
        <p:spPr>
          <a:xfrm>
            <a:off x="903288" y="5532439"/>
            <a:ext cx="10515600" cy="569912"/>
          </a:xfrm>
        </p:spPr>
        <p:txBody>
          <a:bodyPr/>
          <a:lstStyle>
            <a:lvl1pPr marL="0" indent="0" algn="ctr">
              <a:buNone/>
              <a:defRPr>
                <a:solidFill>
                  <a:schemeClr val="accent5">
                    <a:lumMod val="50000"/>
                  </a:schemeClr>
                </a:solidFill>
              </a:defRPr>
            </a:lvl1pPr>
          </a:lstStyle>
          <a:p>
            <a:pPr lvl="0"/>
            <a:r>
              <a:rPr lang="en-US"/>
              <a:t>Click to edit Master text styles</a:t>
            </a:r>
          </a:p>
        </p:txBody>
      </p:sp>
      <p:sp>
        <p:nvSpPr>
          <p:cNvPr id="7" name="Slide Number Placeholder 4">
            <a:extLst/>
          </p:cNvPr>
          <p:cNvSpPr>
            <a:spLocks noGrp="1"/>
          </p:cNvSpPr>
          <p:nvPr>
            <p:ph type="sldNum" sz="quarter" idx="14"/>
          </p:nvPr>
        </p:nvSpPr>
        <p:spPr/>
        <p:txBody>
          <a:bodyPr/>
          <a:lstStyle>
            <a:lvl1pPr>
              <a:defRPr/>
            </a:lvl1pPr>
          </a:lstStyle>
          <a:p>
            <a:fld id="{B89994F9-504D-480E-9EEE-C21F2E074E64}" type="slidenum">
              <a:rPr lang="en-US" altLang="en-US"/>
              <a:pPr/>
              <a:t>‹#›</a:t>
            </a:fld>
            <a:endParaRPr lang="en-US" altLang="en-US"/>
          </a:p>
        </p:txBody>
      </p:sp>
    </p:spTree>
    <p:extLst>
      <p:ext uri="{BB962C8B-B14F-4D97-AF65-F5344CB8AC3E}">
        <p14:creationId xmlns:p14="http://schemas.microsoft.com/office/powerpoint/2010/main" val="3415225233"/>
      </p:ext>
    </p:extLst>
  </p:cSld>
  <p:clrMapOvr>
    <a:masterClrMapping/>
  </p:clrMapOvr>
  <p:hf hdr="0" ftr="0" dt="0"/>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pic>
        <p:nvPicPr>
          <p:cNvPr id="5" name="Picture 6" descr="A close up of a logo&#10;&#10;Description automatically generate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1300" y="5848352"/>
            <a:ext cx="1856317" cy="882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p:cNvPr>
          <p:cNvSpPr>
            <a:spLocks noGrp="1"/>
          </p:cNvSpPr>
          <p:nvPr>
            <p:ph type="title"/>
          </p:nvPr>
        </p:nvSpPr>
        <p:spPr>
          <a:xfrm>
            <a:off x="839788" y="365125"/>
            <a:ext cx="10515600" cy="1325563"/>
          </a:xfrm>
        </p:spPr>
        <p:txBody>
          <a:bodyPr/>
          <a:lstStyle>
            <a:lvl1pPr>
              <a:defRPr>
                <a:solidFill>
                  <a:schemeClr val="accent5">
                    <a:lumMod val="50000"/>
                  </a:schemeClr>
                </a:solidFill>
                <a:latin typeface="+mn-lt"/>
              </a:defRPr>
            </a:lvl1pPr>
          </a:lstStyle>
          <a:p>
            <a:r>
              <a:rPr lang="en-US"/>
              <a:t>Click to edit Master title style</a:t>
            </a:r>
          </a:p>
        </p:txBody>
      </p:sp>
      <p:sp>
        <p:nvSpPr>
          <p:cNvPr id="4" name="Content Placeholder 3">
            <a:extLst/>
          </p:cNvPr>
          <p:cNvSpPr>
            <a:spLocks noGrp="1"/>
          </p:cNvSpPr>
          <p:nvPr>
            <p:ph sz="half" idx="2"/>
          </p:nvPr>
        </p:nvSpPr>
        <p:spPr>
          <a:xfrm>
            <a:off x="839789" y="1690690"/>
            <a:ext cx="5157787" cy="4498975"/>
          </a:xfrm>
        </p:spPr>
        <p:txBody>
          <a:bodyPr/>
          <a:lstStyle>
            <a:lvl1pPr>
              <a:defRPr>
                <a:solidFill>
                  <a:schemeClr val="accent5">
                    <a:lumMod val="50000"/>
                  </a:schemeClr>
                </a:solidFill>
                <a:latin typeface="+mn-lt"/>
              </a:defRPr>
            </a:lvl1pPr>
            <a:lvl2pPr>
              <a:defRPr>
                <a:solidFill>
                  <a:schemeClr val="accent5">
                    <a:lumMod val="50000"/>
                  </a:schemeClr>
                </a:solidFill>
                <a:latin typeface="+mn-lt"/>
              </a:defRPr>
            </a:lvl2pPr>
            <a:lvl3pPr>
              <a:defRPr>
                <a:solidFill>
                  <a:schemeClr val="accent5">
                    <a:lumMod val="50000"/>
                  </a:schemeClr>
                </a:solidFill>
                <a:latin typeface="+mn-lt"/>
              </a:defRPr>
            </a:lvl3pPr>
            <a:lvl4pPr>
              <a:defRPr>
                <a:solidFill>
                  <a:schemeClr val="accent5">
                    <a:lumMod val="50000"/>
                  </a:schemeClr>
                </a:solidFill>
                <a:latin typeface="+mn-lt"/>
              </a:defRPr>
            </a:lvl4pPr>
            <a:lvl5pPr>
              <a:defRPr>
                <a:solidFill>
                  <a:schemeClr val="accent5">
                    <a:lumMod val="50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p:cNvPr>
          <p:cNvSpPr>
            <a:spLocks noGrp="1"/>
          </p:cNvSpPr>
          <p:nvPr>
            <p:ph sz="quarter" idx="4"/>
          </p:nvPr>
        </p:nvSpPr>
        <p:spPr>
          <a:xfrm>
            <a:off x="6172201" y="1690690"/>
            <a:ext cx="5183188" cy="4498975"/>
          </a:xfrm>
        </p:spPr>
        <p:txBody>
          <a:bodyPr/>
          <a:lstStyle>
            <a:lvl1pPr>
              <a:defRPr>
                <a:solidFill>
                  <a:schemeClr val="accent5">
                    <a:lumMod val="50000"/>
                  </a:schemeClr>
                </a:solidFill>
                <a:latin typeface="+mn-lt"/>
              </a:defRPr>
            </a:lvl1pPr>
            <a:lvl2pPr>
              <a:defRPr>
                <a:solidFill>
                  <a:schemeClr val="accent5">
                    <a:lumMod val="50000"/>
                  </a:schemeClr>
                </a:solidFill>
                <a:latin typeface="+mn-lt"/>
              </a:defRPr>
            </a:lvl2pPr>
            <a:lvl3pPr>
              <a:defRPr>
                <a:solidFill>
                  <a:schemeClr val="accent5">
                    <a:lumMod val="50000"/>
                  </a:schemeClr>
                </a:solidFill>
                <a:latin typeface="+mn-lt"/>
              </a:defRPr>
            </a:lvl3pPr>
            <a:lvl4pPr>
              <a:defRPr>
                <a:solidFill>
                  <a:schemeClr val="accent5">
                    <a:lumMod val="50000"/>
                  </a:schemeClr>
                </a:solidFill>
                <a:latin typeface="+mn-lt"/>
              </a:defRPr>
            </a:lvl4pPr>
            <a:lvl5pPr>
              <a:defRPr>
                <a:solidFill>
                  <a:schemeClr val="accent5">
                    <a:lumMod val="50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8">
            <a:extLst/>
          </p:cNvPr>
          <p:cNvSpPr>
            <a:spLocks noGrp="1"/>
          </p:cNvSpPr>
          <p:nvPr>
            <p:ph type="sldNum" sz="quarter" idx="10"/>
          </p:nvPr>
        </p:nvSpPr>
        <p:spPr/>
        <p:txBody>
          <a:bodyPr/>
          <a:lstStyle>
            <a:lvl1pPr>
              <a:defRPr>
                <a:solidFill>
                  <a:srgbClr val="1F4E79"/>
                </a:solidFill>
                <a:latin typeface="Calibri" panose="020F0502020204030204" pitchFamily="34" charset="0"/>
              </a:defRPr>
            </a:lvl1pPr>
          </a:lstStyle>
          <a:p>
            <a:fld id="{70D4DD39-697D-4D43-B4A3-C08C7D169C59}" type="slidenum">
              <a:rPr lang="en-US" altLang="en-US"/>
              <a:pPr/>
              <a:t>‹#›</a:t>
            </a:fld>
            <a:endParaRPr lang="en-US" altLang="en-US"/>
          </a:p>
        </p:txBody>
      </p:sp>
    </p:spTree>
    <p:extLst>
      <p:ext uri="{BB962C8B-B14F-4D97-AF65-F5344CB8AC3E}">
        <p14:creationId xmlns:p14="http://schemas.microsoft.com/office/powerpoint/2010/main" val="2083376401"/>
      </p:ext>
    </p:extLst>
  </p:cSld>
  <p:clrMapOvr>
    <a:masterClrMapping/>
  </p:clrMapOvr>
  <p:hf hdr="0" ftr="0" dt="0"/>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6" descr="A close up of a logo&#10;&#10;Description automatically generate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1300" y="5848352"/>
            <a:ext cx="1856317" cy="882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p:cNvPr>
          <p:cNvSpPr>
            <a:spLocks noGrp="1"/>
          </p:cNvSpPr>
          <p:nvPr>
            <p:ph type="title"/>
          </p:nvPr>
        </p:nvSpPr>
        <p:spPr>
          <a:xfrm>
            <a:off x="839788" y="365125"/>
            <a:ext cx="10515600" cy="1325563"/>
          </a:xfrm>
        </p:spPr>
        <p:txBody>
          <a:bodyPr/>
          <a:lstStyle>
            <a:lvl1pPr>
              <a:defRPr>
                <a:solidFill>
                  <a:schemeClr val="accent5">
                    <a:lumMod val="50000"/>
                  </a:schemeClr>
                </a:solidFill>
                <a:latin typeface="+mn-lt"/>
              </a:defRPr>
            </a:lvl1pPr>
          </a:lstStyle>
          <a:p>
            <a:r>
              <a:rPr lang="en-US"/>
              <a:t>Click to edit Master title style</a:t>
            </a:r>
          </a:p>
        </p:txBody>
      </p:sp>
      <p:sp>
        <p:nvSpPr>
          <p:cNvPr id="3" name="Text Placeholder 2">
            <a:extLst/>
          </p:cNvPr>
          <p:cNvSpPr>
            <a:spLocks noGrp="1"/>
          </p:cNvSpPr>
          <p:nvPr>
            <p:ph type="body" idx="1"/>
          </p:nvPr>
        </p:nvSpPr>
        <p:spPr>
          <a:xfrm>
            <a:off x="839789" y="1681163"/>
            <a:ext cx="5157787" cy="823912"/>
          </a:xfrm>
        </p:spPr>
        <p:txBody>
          <a:bodyPr anchor="b"/>
          <a:lstStyle>
            <a:lvl1pPr marL="0" indent="0">
              <a:buNone/>
              <a:defRPr sz="2400" b="1">
                <a:solidFill>
                  <a:schemeClr val="accent5">
                    <a:lumMod val="50000"/>
                  </a:schemeClr>
                </a:solidFill>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p:cNvPr>
          <p:cNvSpPr>
            <a:spLocks noGrp="1"/>
          </p:cNvSpPr>
          <p:nvPr>
            <p:ph sz="half" idx="2"/>
          </p:nvPr>
        </p:nvSpPr>
        <p:spPr>
          <a:xfrm>
            <a:off x="839789" y="2505075"/>
            <a:ext cx="5157787" cy="3684588"/>
          </a:xfrm>
        </p:spPr>
        <p:txBody>
          <a:bodyPr/>
          <a:lstStyle>
            <a:lvl1pPr>
              <a:defRPr>
                <a:solidFill>
                  <a:schemeClr val="accent5">
                    <a:lumMod val="50000"/>
                  </a:schemeClr>
                </a:solidFill>
                <a:latin typeface="+mn-lt"/>
              </a:defRPr>
            </a:lvl1pPr>
            <a:lvl2pPr>
              <a:defRPr>
                <a:solidFill>
                  <a:schemeClr val="accent5">
                    <a:lumMod val="50000"/>
                  </a:schemeClr>
                </a:solidFill>
                <a:latin typeface="+mn-lt"/>
              </a:defRPr>
            </a:lvl2pPr>
            <a:lvl3pPr>
              <a:defRPr>
                <a:solidFill>
                  <a:schemeClr val="accent5">
                    <a:lumMod val="50000"/>
                  </a:schemeClr>
                </a:solidFill>
                <a:latin typeface="+mn-lt"/>
              </a:defRPr>
            </a:lvl3pPr>
            <a:lvl4pPr>
              <a:defRPr>
                <a:solidFill>
                  <a:schemeClr val="accent5">
                    <a:lumMod val="50000"/>
                  </a:schemeClr>
                </a:solidFill>
                <a:latin typeface="+mn-lt"/>
              </a:defRPr>
            </a:lvl4pPr>
            <a:lvl5pPr>
              <a:defRPr>
                <a:solidFill>
                  <a:schemeClr val="accent5">
                    <a:lumMod val="50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p:cNvPr>
          <p:cNvSpPr>
            <a:spLocks noGrp="1"/>
          </p:cNvSpPr>
          <p:nvPr>
            <p:ph type="body" sz="quarter" idx="3"/>
          </p:nvPr>
        </p:nvSpPr>
        <p:spPr>
          <a:xfrm>
            <a:off x="6172201" y="1681163"/>
            <a:ext cx="5183188" cy="823912"/>
          </a:xfrm>
        </p:spPr>
        <p:txBody>
          <a:bodyPr anchor="b"/>
          <a:lstStyle>
            <a:lvl1pPr marL="0" indent="0">
              <a:buNone/>
              <a:defRPr sz="2400" b="1">
                <a:solidFill>
                  <a:schemeClr val="accent5">
                    <a:lumMod val="50000"/>
                  </a:schemeClr>
                </a:solidFill>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p:cNvPr>
          <p:cNvSpPr>
            <a:spLocks noGrp="1"/>
          </p:cNvSpPr>
          <p:nvPr>
            <p:ph sz="quarter" idx="4"/>
          </p:nvPr>
        </p:nvSpPr>
        <p:spPr>
          <a:xfrm>
            <a:off x="6172201" y="2505075"/>
            <a:ext cx="5183188" cy="3684588"/>
          </a:xfrm>
        </p:spPr>
        <p:txBody>
          <a:bodyPr/>
          <a:lstStyle>
            <a:lvl1pPr>
              <a:defRPr>
                <a:solidFill>
                  <a:schemeClr val="accent5">
                    <a:lumMod val="50000"/>
                  </a:schemeClr>
                </a:solidFill>
                <a:latin typeface="+mn-lt"/>
              </a:defRPr>
            </a:lvl1pPr>
            <a:lvl2pPr>
              <a:defRPr>
                <a:solidFill>
                  <a:schemeClr val="accent5">
                    <a:lumMod val="50000"/>
                  </a:schemeClr>
                </a:solidFill>
                <a:latin typeface="+mn-lt"/>
              </a:defRPr>
            </a:lvl2pPr>
            <a:lvl3pPr>
              <a:defRPr>
                <a:solidFill>
                  <a:schemeClr val="accent5">
                    <a:lumMod val="50000"/>
                  </a:schemeClr>
                </a:solidFill>
                <a:latin typeface="+mn-lt"/>
              </a:defRPr>
            </a:lvl3pPr>
            <a:lvl4pPr>
              <a:defRPr>
                <a:solidFill>
                  <a:schemeClr val="accent5">
                    <a:lumMod val="50000"/>
                  </a:schemeClr>
                </a:solidFill>
                <a:latin typeface="+mn-lt"/>
              </a:defRPr>
            </a:lvl4pPr>
            <a:lvl5pPr>
              <a:defRPr>
                <a:solidFill>
                  <a:schemeClr val="accent5">
                    <a:lumMod val="50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p:cNvPr>
          <p:cNvSpPr>
            <a:spLocks noGrp="1"/>
          </p:cNvSpPr>
          <p:nvPr>
            <p:ph type="ftr" sz="quarter" idx="10"/>
          </p:nvPr>
        </p:nvSpPr>
        <p:spPr>
          <a:xfrm>
            <a:off x="4038600" y="6356351"/>
            <a:ext cx="4114800" cy="366183"/>
          </a:xfrm>
          <a:prstGeom prst="rect">
            <a:avLst/>
          </a:prstGeom>
        </p:spPr>
        <p:txBody>
          <a:bodyPr/>
          <a:lstStyle>
            <a:lvl1pPr fontAlgn="auto">
              <a:spcBef>
                <a:spcPts val="0"/>
              </a:spcBef>
              <a:spcAft>
                <a:spcPts val="0"/>
              </a:spcAft>
              <a:buClr>
                <a:srgbClr val="000000"/>
              </a:buClr>
              <a:buFont typeface="Arial"/>
              <a:buNone/>
              <a:defRPr kern="0">
                <a:solidFill>
                  <a:schemeClr val="accent5">
                    <a:lumMod val="50000"/>
                  </a:schemeClr>
                </a:solidFill>
                <a:latin typeface="+mn-lt"/>
                <a:ea typeface="Arial"/>
                <a:cs typeface="Arial"/>
                <a:sym typeface="Arial"/>
              </a:defRPr>
            </a:lvl1pPr>
          </a:lstStyle>
          <a:p>
            <a:pPr>
              <a:defRPr/>
            </a:pPr>
            <a:endParaRPr lang="en-US" sz="1867">
              <a:solidFill>
                <a:srgbClr val="5B9BD5">
                  <a:lumMod val="50000"/>
                </a:srgbClr>
              </a:solidFill>
            </a:endParaRPr>
          </a:p>
        </p:txBody>
      </p:sp>
      <p:sp>
        <p:nvSpPr>
          <p:cNvPr id="9" name="Slide Number Placeholder 8">
            <a:extLst/>
          </p:cNvPr>
          <p:cNvSpPr>
            <a:spLocks noGrp="1"/>
          </p:cNvSpPr>
          <p:nvPr>
            <p:ph type="sldNum" sz="quarter" idx="11"/>
          </p:nvPr>
        </p:nvSpPr>
        <p:spPr/>
        <p:txBody>
          <a:bodyPr/>
          <a:lstStyle>
            <a:lvl1pPr>
              <a:defRPr>
                <a:solidFill>
                  <a:srgbClr val="1F4E79"/>
                </a:solidFill>
                <a:latin typeface="Calibri" panose="020F0502020204030204" pitchFamily="34" charset="0"/>
              </a:defRPr>
            </a:lvl1pPr>
          </a:lstStyle>
          <a:p>
            <a:fld id="{D6794CA5-643A-4016-BACA-F9FCCDD84418}" type="slidenum">
              <a:rPr lang="en-US" altLang="en-US"/>
              <a:pPr/>
              <a:t>‹#›</a:t>
            </a:fld>
            <a:endParaRPr lang="en-US" altLang="en-US"/>
          </a:p>
        </p:txBody>
      </p:sp>
    </p:spTree>
    <p:extLst>
      <p:ext uri="{BB962C8B-B14F-4D97-AF65-F5344CB8AC3E}">
        <p14:creationId xmlns:p14="http://schemas.microsoft.com/office/powerpoint/2010/main" val="3568396593"/>
      </p:ext>
    </p:extLst>
  </p:cSld>
  <p:clrMapOvr>
    <a:masterClrMapping/>
  </p:clrMapOvr>
  <p:hf hdr="0" ftr="0" dt="0"/>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6" descr="A close up of a logo&#10;&#10;Description automatically generate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1300" y="5848352"/>
            <a:ext cx="1856317" cy="882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0"/>
          </p:nvPr>
        </p:nvSpPr>
        <p:spPr bwMode="auto">
          <a:xfrm>
            <a:off x="4038600" y="6356351"/>
            <a:ext cx="4114800" cy="36618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buClr>
                <a:srgbClr val="000000"/>
              </a:buClr>
              <a:buFont typeface="Arial" panose="020B0604020202020204" pitchFamily="34" charset="0"/>
              <a:buNone/>
              <a:defRPr/>
            </a:lvl1pPr>
          </a:lstStyle>
          <a:p>
            <a:pPr fontAlgn="base">
              <a:spcBef>
                <a:spcPct val="0"/>
              </a:spcBef>
              <a:spcAft>
                <a:spcPct val="0"/>
              </a:spcAft>
            </a:pPr>
            <a:endParaRPr lang="en-US" altLang="en-US" sz="1867" kern="1200" smtClean="0">
              <a:latin typeface="Arial" panose="020B0604020202020204" pitchFamily="34" charset="0"/>
              <a:ea typeface="+mn-ea"/>
              <a:cs typeface="Arial" panose="020B0604020202020204" pitchFamily="34" charset="0"/>
              <a:sym typeface="Arial" panose="020B0604020202020204" pitchFamily="34" charset="0"/>
            </a:endParaRPr>
          </a:p>
        </p:txBody>
      </p:sp>
      <p:sp>
        <p:nvSpPr>
          <p:cNvPr id="4" name="Slide Number Placeholder 3">
            <a:extLst/>
          </p:cNvPr>
          <p:cNvSpPr>
            <a:spLocks noGrp="1"/>
          </p:cNvSpPr>
          <p:nvPr>
            <p:ph type="sldNum" sz="quarter" idx="11"/>
          </p:nvPr>
        </p:nvSpPr>
        <p:spPr/>
        <p:txBody>
          <a:bodyPr/>
          <a:lstStyle>
            <a:lvl1pPr>
              <a:defRPr/>
            </a:lvl1pPr>
          </a:lstStyle>
          <a:p>
            <a:fld id="{6CB0DE4C-D617-40AE-8611-2B3AC516C991}" type="slidenum">
              <a:rPr lang="en-US" altLang="en-US"/>
              <a:pPr/>
              <a:t>‹#›</a:t>
            </a:fld>
            <a:endParaRPr lang="en-US" altLang="en-US"/>
          </a:p>
        </p:txBody>
      </p:sp>
    </p:spTree>
    <p:extLst>
      <p:ext uri="{BB962C8B-B14F-4D97-AF65-F5344CB8AC3E}">
        <p14:creationId xmlns:p14="http://schemas.microsoft.com/office/powerpoint/2010/main" val="1485911069"/>
      </p:ext>
    </p:extLst>
  </p:cSld>
  <p:clrMapOvr>
    <a:masterClrMapping/>
  </p:clrMapOvr>
  <p:hf hdr="0" ftr="0" dt="0"/>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2" name="Picture 6" descr="A close up of a logo&#10;&#10;Description automatically generate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034" y="182033"/>
            <a:ext cx="1856317" cy="88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0"/>
          </p:nvPr>
        </p:nvSpPr>
        <p:spPr bwMode="auto">
          <a:xfrm>
            <a:off x="4038600" y="6356351"/>
            <a:ext cx="4114800" cy="36618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buClr>
                <a:srgbClr val="000000"/>
              </a:buClr>
              <a:buFont typeface="Arial" panose="020B0604020202020204" pitchFamily="34" charset="0"/>
              <a:buNone/>
              <a:defRPr/>
            </a:lvl1pPr>
          </a:lstStyle>
          <a:p>
            <a:pPr fontAlgn="base">
              <a:spcBef>
                <a:spcPct val="0"/>
              </a:spcBef>
              <a:spcAft>
                <a:spcPct val="0"/>
              </a:spcAft>
            </a:pPr>
            <a:endParaRPr lang="en-US" altLang="en-US" sz="1867" kern="1200" smtClean="0">
              <a:latin typeface="Arial" panose="020B0604020202020204" pitchFamily="34" charset="0"/>
              <a:ea typeface="+mn-ea"/>
              <a:cs typeface="Arial" panose="020B0604020202020204" pitchFamily="34" charset="0"/>
              <a:sym typeface="Arial" panose="020B0604020202020204" pitchFamily="34" charset="0"/>
            </a:endParaRPr>
          </a:p>
        </p:txBody>
      </p:sp>
      <p:sp>
        <p:nvSpPr>
          <p:cNvPr id="4" name="Slide Number Placeholder 3">
            <a:extLst/>
          </p:cNvPr>
          <p:cNvSpPr>
            <a:spLocks noGrp="1"/>
          </p:cNvSpPr>
          <p:nvPr>
            <p:ph type="sldNum" sz="quarter" idx="11"/>
          </p:nvPr>
        </p:nvSpPr>
        <p:spPr/>
        <p:txBody>
          <a:bodyPr/>
          <a:lstStyle>
            <a:lvl1pPr>
              <a:defRPr/>
            </a:lvl1pPr>
          </a:lstStyle>
          <a:p>
            <a:fld id="{D309C511-63C2-414B-889E-2602955C4173}" type="slidenum">
              <a:rPr lang="en-US" altLang="en-US"/>
              <a:pPr/>
              <a:t>‹#›</a:t>
            </a:fld>
            <a:endParaRPr lang="en-US" altLang="en-US"/>
          </a:p>
        </p:txBody>
      </p:sp>
    </p:spTree>
    <p:extLst>
      <p:ext uri="{BB962C8B-B14F-4D97-AF65-F5344CB8AC3E}">
        <p14:creationId xmlns:p14="http://schemas.microsoft.com/office/powerpoint/2010/main" val="3967659402"/>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4" name="Picture 6"/>
          <p:cNvPicPr>
            <a:picLocks noChangeAspect="1"/>
          </p:cNvPicPr>
          <p:nvPr/>
        </p:nvPicPr>
        <p:blipFill>
          <a:blip r:embed="rId2">
            <a:extLst>
              <a:ext uri="{28A0092B-C50C-407E-A947-70E740481C1C}">
                <a14:useLocalDpi xmlns:a14="http://schemas.microsoft.com/office/drawing/2010/main" val="0"/>
              </a:ext>
            </a:extLst>
          </a:blip>
          <a:srcRect l="-8292" t="-220" r="-4225" b="220"/>
          <a:stretch>
            <a:fillRect/>
          </a:stretch>
        </p:blipFill>
        <p:spPr bwMode="auto">
          <a:xfrm>
            <a:off x="-1001184" y="0"/>
            <a:ext cx="1368213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magin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78100" y="6151034"/>
            <a:ext cx="575733" cy="535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951" y="6060017"/>
            <a:ext cx="2402416"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p:cNvPr>
          <p:cNvSpPr txBox="1"/>
          <p:nvPr/>
        </p:nvSpPr>
        <p:spPr>
          <a:xfrm>
            <a:off x="7437967" y="5027084"/>
            <a:ext cx="4705351" cy="400110"/>
          </a:xfrm>
          <a:prstGeom prst="rect">
            <a:avLst/>
          </a:prstGeom>
          <a:noFill/>
        </p:spPr>
        <p:txBody>
          <a:bodyPr>
            <a:spAutoFit/>
          </a:bodyPr>
          <a:lstStyle/>
          <a:p>
            <a:pPr algn="ctr">
              <a:defRPr/>
            </a:pPr>
            <a:r>
              <a:rPr lang="en-US" sz="1000" kern="1200">
                <a:solidFill>
                  <a:prstClr val="white"/>
                </a:solidFill>
                <a:latin typeface="Calibri"/>
                <a:ea typeface="+mn-ea"/>
                <a:cs typeface="Arial" panose="020B0604020202020204" pitchFamily="34" charset="0"/>
              </a:rPr>
              <a:t>KA 203, Strategic Partnership in Higher Education 2019-2022, Agreement No. 2019-1-EL01-KA203-062941</a:t>
            </a:r>
            <a:endParaRPr lang="en-US" sz="1000">
              <a:solidFill>
                <a:prstClr val="white"/>
              </a:solidFill>
            </a:endParaRPr>
          </a:p>
        </p:txBody>
      </p:sp>
      <p:pic>
        <p:nvPicPr>
          <p:cNvPr id="10" name="Picture 6" descr="A close up of a sign&#10;&#10;Description automatically generat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6220884"/>
            <a:ext cx="179493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A close up of a sign&#10;&#10;Description automatically generate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98667" y="6278034"/>
            <a:ext cx="149013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descr="A picture containing table&#10;&#10;Description automatically generated"/>
          <p:cNvPicPr>
            <a:picLocks noChangeAspect="1" noChangeArrowheads="1"/>
          </p:cNvPicPr>
          <p:nvPr/>
        </p:nvPicPr>
        <p:blipFill>
          <a:blip r:embed="rId7">
            <a:extLst>
              <a:ext uri="{28A0092B-C50C-407E-A947-70E740481C1C}">
                <a14:useLocalDpi xmlns:a14="http://schemas.microsoft.com/office/drawing/2010/main" val="0"/>
              </a:ext>
            </a:extLst>
          </a:blip>
          <a:srcRect l="22404" t="7526" r="28455" b="46811"/>
          <a:stretch>
            <a:fillRect/>
          </a:stretch>
        </p:blipFill>
        <p:spPr bwMode="auto">
          <a:xfrm>
            <a:off x="7006167" y="6220885"/>
            <a:ext cx="524933" cy="501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4" descr="A close up of a logo&#10;&#10;Description automatically generated"/>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839200" y="6121400"/>
            <a:ext cx="1659467" cy="897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descr="A picture containing table&#10;&#10;Description automatically generated"/>
          <p:cNvPicPr>
            <a:picLocks noChangeAspect="1" noChangeArrowheads="1"/>
          </p:cNvPicPr>
          <p:nvPr/>
        </p:nvPicPr>
        <p:blipFill>
          <a:blip r:embed="rId7">
            <a:extLst>
              <a:ext uri="{28A0092B-C50C-407E-A947-70E740481C1C}">
                <a14:useLocalDpi xmlns:a14="http://schemas.microsoft.com/office/drawing/2010/main" val="0"/>
              </a:ext>
            </a:extLst>
          </a:blip>
          <a:srcRect t="50462" b="6190"/>
          <a:stretch>
            <a:fillRect/>
          </a:stretch>
        </p:blipFill>
        <p:spPr bwMode="auto">
          <a:xfrm>
            <a:off x="7531101" y="6220885"/>
            <a:ext cx="1130300" cy="501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6" descr="A close up of a logo&#10;&#10;Description automatically generated"/>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499351" y="2810933"/>
            <a:ext cx="4282016" cy="204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7" descr="A close up of a logo&#10;&#10;Description automatically generated"/>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194300" y="6051551"/>
            <a:ext cx="1653117" cy="728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icture Placeholder 5">
            <a:extLst/>
          </p:cNvPr>
          <p:cNvSpPr>
            <a:spLocks noGrp="1"/>
          </p:cNvSpPr>
          <p:nvPr>
            <p:ph type="pic" sz="quarter" idx="11"/>
          </p:nvPr>
        </p:nvSpPr>
        <p:spPr>
          <a:xfrm>
            <a:off x="527052" y="200026"/>
            <a:ext cx="3781425" cy="1355725"/>
          </a:xfrm>
        </p:spPr>
        <p:txBody>
          <a:bodyPr/>
          <a:lstStyle>
            <a:lvl1pPr marL="0" indent="0">
              <a:buNone/>
              <a:defRPr>
                <a:solidFill>
                  <a:schemeClr val="bg1"/>
                </a:solidFill>
              </a:defRPr>
            </a:lvl1pPr>
          </a:lstStyle>
          <a:p>
            <a:pPr lvl="0"/>
            <a:r>
              <a:rPr lang="en-US" noProof="0" smtClean="0"/>
              <a:t>Click icon to add picture</a:t>
            </a:r>
            <a:endParaRPr lang="en-US" noProof="0"/>
          </a:p>
        </p:txBody>
      </p:sp>
      <p:sp>
        <p:nvSpPr>
          <p:cNvPr id="9" name="Content Placeholder 8">
            <a:extLst/>
          </p:cNvPr>
          <p:cNvSpPr>
            <a:spLocks noGrp="1"/>
          </p:cNvSpPr>
          <p:nvPr>
            <p:ph sz="quarter" idx="12"/>
          </p:nvPr>
        </p:nvSpPr>
        <p:spPr>
          <a:xfrm>
            <a:off x="527050" y="1920876"/>
            <a:ext cx="5820741" cy="3565525"/>
          </a:xfrm>
        </p:spPr>
        <p:txBody>
          <a:bodyPr/>
          <a:lstStyle>
            <a:lvl1pPr>
              <a:defRPr b="1">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1562497426"/>
      </p:ext>
    </p:extLst>
  </p:cSld>
  <p:clrMapOvr>
    <a:masterClrMapping/>
  </p:clrMapOvr>
  <p:hf hdr="0" ftr="0" dt="0"/>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6" descr="A close up of a logo&#10;&#10;Description automatically generate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1300" y="5848352"/>
            <a:ext cx="1856317" cy="882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p:cNvPr>
          <p:cNvSpPr>
            <a:spLocks noGrp="1"/>
          </p:cNvSpPr>
          <p:nvPr>
            <p:ph type="title"/>
          </p:nvPr>
        </p:nvSpPr>
        <p:spPr>
          <a:xfrm>
            <a:off x="839788" y="457200"/>
            <a:ext cx="3932237" cy="1600200"/>
          </a:xfrm>
        </p:spPr>
        <p:txBody>
          <a:bodyPr anchor="b"/>
          <a:lstStyle>
            <a:lvl1pPr>
              <a:defRPr sz="3200">
                <a:solidFill>
                  <a:schemeClr val="accent5">
                    <a:lumMod val="50000"/>
                  </a:schemeClr>
                </a:solidFill>
              </a:defRPr>
            </a:lvl1pPr>
          </a:lstStyle>
          <a:p>
            <a:r>
              <a:rPr lang="en-US"/>
              <a:t>Click to edit Master title style</a:t>
            </a:r>
          </a:p>
        </p:txBody>
      </p:sp>
      <p:sp>
        <p:nvSpPr>
          <p:cNvPr id="3" name="Content Placeholder 2">
            <a:extLst/>
          </p:cNvPr>
          <p:cNvSpPr>
            <a:spLocks noGrp="1"/>
          </p:cNvSpPr>
          <p:nvPr>
            <p:ph idx="1"/>
          </p:nvPr>
        </p:nvSpPr>
        <p:spPr>
          <a:xfrm>
            <a:off x="5183188" y="987426"/>
            <a:ext cx="6172200" cy="4873625"/>
          </a:xfrm>
        </p:spPr>
        <p:txBody>
          <a:bodyPr/>
          <a:lstStyle>
            <a:lvl1pPr>
              <a:defRPr sz="3200">
                <a:solidFill>
                  <a:schemeClr val="accent5">
                    <a:lumMod val="50000"/>
                  </a:schemeClr>
                </a:solidFill>
              </a:defRPr>
            </a:lvl1pPr>
            <a:lvl2pPr>
              <a:defRPr sz="2800">
                <a:solidFill>
                  <a:schemeClr val="accent5">
                    <a:lumMod val="50000"/>
                  </a:schemeClr>
                </a:solidFill>
              </a:defRPr>
            </a:lvl2pPr>
            <a:lvl3pPr>
              <a:defRPr sz="2400">
                <a:solidFill>
                  <a:schemeClr val="accent5">
                    <a:lumMod val="50000"/>
                  </a:schemeClr>
                </a:solidFill>
              </a:defRPr>
            </a:lvl3pPr>
            <a:lvl4pPr>
              <a:defRPr sz="2000">
                <a:solidFill>
                  <a:schemeClr val="accent5">
                    <a:lumMod val="50000"/>
                  </a:schemeClr>
                </a:solidFill>
              </a:defRPr>
            </a:lvl4pPr>
            <a:lvl5pPr>
              <a:defRPr sz="2000">
                <a:solidFill>
                  <a:schemeClr val="accent5">
                    <a:lumMod val="50000"/>
                  </a:schemeClr>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p:cNvPr>
          <p:cNvSpPr>
            <a:spLocks noGrp="1"/>
          </p:cNvSpPr>
          <p:nvPr>
            <p:ph type="body" sz="half" idx="2"/>
          </p:nvPr>
        </p:nvSpPr>
        <p:spPr>
          <a:xfrm>
            <a:off x="839788" y="2057401"/>
            <a:ext cx="3932237" cy="3811588"/>
          </a:xfrm>
        </p:spPr>
        <p:txBody>
          <a:bodyPr/>
          <a:lstStyle>
            <a:lvl1pPr marL="0" indent="0">
              <a:buNone/>
              <a:defRPr sz="1600">
                <a:solidFill>
                  <a:schemeClr val="accent5">
                    <a:lumMod val="50000"/>
                  </a:schemeClr>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6" name="Footer Placeholder 5"/>
          <p:cNvSpPr>
            <a:spLocks noGrp="1"/>
          </p:cNvSpPr>
          <p:nvPr>
            <p:ph type="ftr" sz="quarter" idx="10"/>
          </p:nvPr>
        </p:nvSpPr>
        <p:spPr bwMode="auto">
          <a:xfrm>
            <a:off x="4038600" y="6356351"/>
            <a:ext cx="4114800" cy="36618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buClr>
                <a:srgbClr val="000000"/>
              </a:buClr>
              <a:buFont typeface="Arial" panose="020B0604020202020204" pitchFamily="34" charset="0"/>
              <a:buNone/>
              <a:defRPr/>
            </a:lvl1pPr>
          </a:lstStyle>
          <a:p>
            <a:pPr fontAlgn="base">
              <a:spcBef>
                <a:spcPct val="0"/>
              </a:spcBef>
              <a:spcAft>
                <a:spcPct val="0"/>
              </a:spcAft>
            </a:pPr>
            <a:endParaRPr lang="en-US" altLang="en-US" sz="1867" kern="1200" smtClean="0">
              <a:latin typeface="Arial" panose="020B0604020202020204" pitchFamily="34" charset="0"/>
              <a:ea typeface="+mn-ea"/>
              <a:cs typeface="Arial" panose="020B0604020202020204" pitchFamily="34" charset="0"/>
              <a:sym typeface="Arial" panose="020B0604020202020204" pitchFamily="34" charset="0"/>
            </a:endParaRPr>
          </a:p>
        </p:txBody>
      </p:sp>
      <p:sp>
        <p:nvSpPr>
          <p:cNvPr id="7" name="Slide Number Placeholder 6">
            <a:extLst/>
          </p:cNvPr>
          <p:cNvSpPr>
            <a:spLocks noGrp="1"/>
          </p:cNvSpPr>
          <p:nvPr>
            <p:ph type="sldNum" sz="quarter" idx="11"/>
          </p:nvPr>
        </p:nvSpPr>
        <p:spPr/>
        <p:txBody>
          <a:bodyPr/>
          <a:lstStyle>
            <a:lvl1pPr>
              <a:defRPr/>
            </a:lvl1pPr>
          </a:lstStyle>
          <a:p>
            <a:fld id="{507AC4AA-E0BB-4FFE-AC19-21764239C46A}" type="slidenum">
              <a:rPr lang="en-US" altLang="en-US"/>
              <a:pPr/>
              <a:t>‹#›</a:t>
            </a:fld>
            <a:endParaRPr lang="en-US" altLang="en-US"/>
          </a:p>
        </p:txBody>
      </p:sp>
    </p:spTree>
    <p:extLst>
      <p:ext uri="{BB962C8B-B14F-4D97-AF65-F5344CB8AC3E}">
        <p14:creationId xmlns:p14="http://schemas.microsoft.com/office/powerpoint/2010/main" val="1196892531"/>
      </p:ext>
    </p:extLst>
  </p:cSld>
  <p:clrMapOvr>
    <a:masterClrMapping/>
  </p:clrMapOvr>
  <p:hf hdr="0" ftr="0" dt="0"/>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3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703893228"/>
      </p:ext>
    </p:extLst>
  </p:cSld>
  <p:clrMapOvr>
    <a:masterClrMapping/>
  </p:clrMapOvr>
  <p:hf hdr="0" ftr="0" dt="0"/>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4_Title Only">
    <p:spTree>
      <p:nvGrpSpPr>
        <p:cNvPr id="1" name=""/>
        <p:cNvGrpSpPr/>
        <p:nvPr/>
      </p:nvGrpSpPr>
      <p:grpSpPr>
        <a:xfrm>
          <a:off x="0" y="0"/>
          <a:ext cx="0" cy="0"/>
          <a:chOff x="0" y="0"/>
          <a:chExt cx="0" cy="0"/>
        </a:xfrm>
      </p:grpSpPr>
      <p:sp>
        <p:nvSpPr>
          <p:cNvPr id="2" name="TextBox 1">
            <a:extLst/>
          </p:cNvPr>
          <p:cNvSpPr txBox="1"/>
          <p:nvPr/>
        </p:nvSpPr>
        <p:spPr>
          <a:xfrm>
            <a:off x="630767" y="1441451"/>
            <a:ext cx="5080000" cy="4832092"/>
          </a:xfrm>
          <a:prstGeom prst="rect">
            <a:avLst/>
          </a:prstGeom>
          <a:noFill/>
        </p:spPr>
        <p:txBody>
          <a:bodyPr>
            <a:spAutoFit/>
          </a:bodyPr>
          <a:lstStyle>
            <a:lvl1pPr marL="347663" indent="-347663"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fontAlgn="base" hangingPunct="1">
              <a:spcBef>
                <a:spcPct val="0"/>
              </a:spcBef>
              <a:spcAft>
                <a:spcPts val="600"/>
              </a:spcAft>
            </a:pPr>
            <a:r>
              <a:rPr lang="en-US" altLang="en-US" sz="1200" b="1" kern="1200" smtClean="0">
                <a:solidFill>
                  <a:srgbClr val="1F4E79"/>
                </a:solidFill>
                <a:ea typeface="+mn-ea"/>
              </a:rPr>
              <a:t>BACELAR-NICOLAU, Paula.</a:t>
            </a:r>
            <a:r>
              <a:rPr lang="en-US" altLang="en-US" sz="1200" kern="1200" smtClean="0">
                <a:solidFill>
                  <a:srgbClr val="1F4E79"/>
                </a:solidFill>
                <a:ea typeface="+mn-ea"/>
              </a:rPr>
              <a:t> Assistant Professor in the Department of Sciences and Technology, Unibersidade Aberta, PORTUGAL, </a:t>
            </a:r>
            <a:r>
              <a:rPr lang="en-US" altLang="en-US" sz="1200" kern="1200" smtClean="0">
                <a:solidFill>
                  <a:srgbClr val="1F4E79"/>
                </a:solidFill>
                <a:ea typeface="+mn-ea"/>
                <a:hlinkClick r:id="rId2"/>
              </a:rPr>
              <a:t>pnicolau@uab.pt</a:t>
            </a:r>
            <a:r>
              <a:rPr lang="en-US" altLang="en-US" sz="1200" kern="1200" smtClean="0">
                <a:solidFill>
                  <a:srgbClr val="1F4E79"/>
                </a:solidFill>
                <a:ea typeface="+mn-ea"/>
              </a:rPr>
              <a:t> </a:t>
            </a:r>
            <a:r>
              <a:rPr lang="en-US" altLang="en-US" sz="1200" kern="1200" smtClean="0">
                <a:solidFill>
                  <a:srgbClr val="1F4E79"/>
                </a:solidFill>
                <a:ea typeface="+mn-ea"/>
                <a:hlinkClick r:id="rId3"/>
              </a:rPr>
              <a:t>https://www2.uab.pt/departamentos/DCT/detaildocente.php?doc=59.</a:t>
            </a:r>
            <a:endParaRPr lang="en-US" altLang="en-US" sz="1200" kern="1200" smtClean="0">
              <a:solidFill>
                <a:srgbClr val="1F4E79"/>
              </a:solidFill>
              <a:ea typeface="+mn-ea"/>
            </a:endParaRPr>
          </a:p>
          <a:p>
            <a:pPr eaLnBrk="1" fontAlgn="base" hangingPunct="1">
              <a:spcBef>
                <a:spcPct val="0"/>
              </a:spcBef>
              <a:spcAft>
                <a:spcPts val="600"/>
              </a:spcAft>
            </a:pPr>
            <a:r>
              <a:rPr lang="en-US" altLang="en-US" sz="1200" b="1" kern="1200" smtClean="0">
                <a:solidFill>
                  <a:srgbClr val="1F4E79"/>
                </a:solidFill>
                <a:ea typeface="+mn-ea"/>
              </a:rPr>
              <a:t>CAEIRO, Sandra.</a:t>
            </a:r>
            <a:r>
              <a:rPr lang="en-US" altLang="en-US" sz="1200" kern="1200" smtClean="0">
                <a:solidFill>
                  <a:srgbClr val="1F4E79"/>
                </a:solidFill>
                <a:ea typeface="+mn-ea"/>
              </a:rPr>
              <a:t> Associate Professor with habilitation I Environmental Sciences, Department of Science and Technology, UAb, Portuguese Distance learning University, PORTUGAL, </a:t>
            </a:r>
            <a:r>
              <a:rPr lang="en-US" altLang="en-US" sz="1200" kern="1200" smtClean="0">
                <a:solidFill>
                  <a:srgbClr val="1F4E79"/>
                </a:solidFill>
                <a:ea typeface="+mn-ea"/>
                <a:hlinkClick r:id="rId4"/>
              </a:rPr>
              <a:t>scaeiro@uab.pt</a:t>
            </a:r>
            <a:r>
              <a:rPr lang="en-US" altLang="en-US" sz="1200" kern="1200" smtClean="0">
                <a:solidFill>
                  <a:srgbClr val="1F4E79"/>
                </a:solidFill>
                <a:ea typeface="+mn-ea"/>
              </a:rPr>
              <a:t> </a:t>
            </a:r>
            <a:r>
              <a:rPr lang="en-US" altLang="en-US" sz="1200" kern="1200" smtClean="0">
                <a:solidFill>
                  <a:srgbClr val="1F4E79"/>
                </a:solidFill>
                <a:ea typeface="+mn-ea"/>
                <a:hlinkClick r:id="rId5"/>
              </a:rPr>
              <a:t>https://www2.uab.pt/departamentos/DCT/detaildocente.php?doc=64</a:t>
            </a:r>
            <a:endParaRPr lang="en-US" altLang="en-US" sz="1200" kern="1200" smtClean="0">
              <a:solidFill>
                <a:srgbClr val="1F4E79"/>
              </a:solidFill>
              <a:ea typeface="+mn-ea"/>
            </a:endParaRPr>
          </a:p>
          <a:p>
            <a:pPr eaLnBrk="1" fontAlgn="base" hangingPunct="1">
              <a:spcBef>
                <a:spcPct val="0"/>
              </a:spcBef>
              <a:spcAft>
                <a:spcPts val="600"/>
              </a:spcAft>
            </a:pPr>
            <a:r>
              <a:rPr lang="en-US" altLang="en-US" sz="1200" b="1" kern="1200" smtClean="0">
                <a:solidFill>
                  <a:srgbClr val="1F4E79"/>
                </a:solidFill>
                <a:ea typeface="+mn-ea"/>
              </a:rPr>
              <a:t>GALLI</a:t>
            </a:r>
            <a:r>
              <a:rPr lang="en-US" altLang="en-US" sz="1200" kern="1200" smtClean="0">
                <a:solidFill>
                  <a:srgbClr val="1F4E79"/>
                </a:solidFill>
                <a:ea typeface="+mn-ea"/>
              </a:rPr>
              <a:t>, </a:t>
            </a:r>
            <a:r>
              <a:rPr lang="en-US" altLang="en-US" sz="1200" b="1" kern="1200" smtClean="0">
                <a:solidFill>
                  <a:srgbClr val="1F4E79"/>
                </a:solidFill>
                <a:ea typeface="+mn-ea"/>
              </a:rPr>
              <a:t>Alessandro.</a:t>
            </a:r>
            <a:r>
              <a:rPr lang="en-US" altLang="en-US" sz="1200" kern="1200" smtClean="0">
                <a:solidFill>
                  <a:srgbClr val="1F4E79"/>
                </a:solidFill>
                <a:ea typeface="+mn-ea"/>
              </a:rPr>
              <a:t> Global Footprint Network, Director, Mediterranean-MENA Program, SWITZERLAND, </a:t>
            </a:r>
            <a:r>
              <a:rPr lang="en-US" altLang="en-US" sz="1200" kern="1200" smtClean="0">
                <a:solidFill>
                  <a:srgbClr val="1F4E79"/>
                </a:solidFill>
                <a:ea typeface="+mn-ea"/>
                <a:hlinkClick r:id="rId6"/>
              </a:rPr>
              <a:t>alessandro.galli@footprintnetwork.org</a:t>
            </a:r>
            <a:r>
              <a:rPr lang="en-US" altLang="en-US" sz="1200" kern="1200" smtClean="0">
                <a:solidFill>
                  <a:srgbClr val="1F4E79"/>
                </a:solidFill>
                <a:ea typeface="+mn-ea"/>
              </a:rPr>
              <a:t>   </a:t>
            </a:r>
            <a:r>
              <a:rPr lang="en-US" altLang="en-US" sz="1200" kern="1200" smtClean="0">
                <a:solidFill>
                  <a:srgbClr val="1F4E79"/>
                </a:solidFill>
                <a:ea typeface="+mn-ea"/>
                <a:hlinkClick r:id="rId7"/>
              </a:rPr>
              <a:t>https://www.footprintnetwork.org/about-us/people</a:t>
            </a:r>
            <a:endParaRPr lang="en-US" altLang="en-US" sz="1200" kern="1200" smtClean="0">
              <a:solidFill>
                <a:srgbClr val="1F4E79"/>
              </a:solidFill>
              <a:ea typeface="+mn-ea"/>
            </a:endParaRPr>
          </a:p>
          <a:p>
            <a:pPr eaLnBrk="1" fontAlgn="base" hangingPunct="1">
              <a:spcBef>
                <a:spcPct val="0"/>
              </a:spcBef>
              <a:spcAft>
                <a:spcPts val="600"/>
              </a:spcAft>
            </a:pPr>
            <a:r>
              <a:rPr lang="en-US" altLang="en-US" sz="1200" b="1" kern="1200" smtClean="0">
                <a:solidFill>
                  <a:srgbClr val="1F4E79"/>
                </a:solidFill>
                <a:ea typeface="+mn-ea"/>
              </a:rPr>
              <a:t>MALANDRAKIS, George. </a:t>
            </a:r>
            <a:r>
              <a:rPr lang="en-US" altLang="en-US" sz="1200" kern="1200" smtClean="0">
                <a:solidFill>
                  <a:srgbClr val="1F4E79"/>
                </a:solidFill>
                <a:ea typeface="+mn-ea"/>
              </a:rPr>
              <a:t>Assistant Professor in Environmental Education, School of Primary Education, Aristotle University of Thessaloniki, GREECE, </a:t>
            </a:r>
            <a:r>
              <a:rPr lang="en-US" altLang="en-US" sz="1200" kern="1200" smtClean="0">
                <a:solidFill>
                  <a:srgbClr val="1F4E79"/>
                </a:solidFill>
                <a:ea typeface="+mn-ea"/>
                <a:hlinkClick r:id="rId8"/>
              </a:rPr>
              <a:t>gmalandrakis@eled.auth.gr</a:t>
            </a:r>
            <a:r>
              <a:rPr lang="en-US" altLang="en-US" sz="1200" kern="1200" smtClean="0">
                <a:solidFill>
                  <a:srgbClr val="1F4E79"/>
                </a:solidFill>
                <a:ea typeface="+mn-ea"/>
              </a:rPr>
              <a:t> </a:t>
            </a:r>
            <a:r>
              <a:rPr lang="en-GB" altLang="en-US" sz="1200" kern="1200" smtClean="0">
                <a:solidFill>
                  <a:srgbClr val="1F4E79"/>
                </a:solidFill>
                <a:ea typeface="+mn-ea"/>
                <a:hlinkClick r:id="rId9"/>
              </a:rPr>
              <a:t>https://qa.auth.gr/en/cv/gmalandrakis</a:t>
            </a:r>
            <a:r>
              <a:rPr lang="en-GB" altLang="en-US" sz="1200" kern="1200" smtClean="0">
                <a:solidFill>
                  <a:srgbClr val="1F4E79"/>
                </a:solidFill>
                <a:ea typeface="+mn-ea"/>
              </a:rPr>
              <a:t>. </a:t>
            </a:r>
          </a:p>
          <a:p>
            <a:pPr eaLnBrk="1" fontAlgn="base" hangingPunct="1">
              <a:spcBef>
                <a:spcPct val="0"/>
              </a:spcBef>
              <a:spcAft>
                <a:spcPts val="600"/>
              </a:spcAft>
              <a:buClrTx/>
              <a:buFontTx/>
              <a:buNone/>
            </a:pPr>
            <a:r>
              <a:rPr lang="it-IT" altLang="en-US" sz="1200" b="1" kern="1200" smtClean="0">
                <a:solidFill>
                  <a:srgbClr val="1F4E79"/>
                </a:solidFill>
                <a:ea typeface="+mn-ea"/>
              </a:rPr>
              <a:t>MORENO PIRES, Sara.</a:t>
            </a:r>
            <a:r>
              <a:rPr lang="it-IT" altLang="en-US" sz="1200" kern="1200" smtClean="0">
                <a:solidFill>
                  <a:srgbClr val="1F4E79"/>
                </a:solidFill>
                <a:ea typeface="+mn-ea"/>
              </a:rPr>
              <a:t> Researcher in Sustainable Cities and Regions, Research Unit on Governance, Competitiveness and Public Policies (GOVCOPP), Department of Social, Political and Territorial Sciences, University of Aveiro, PORTUGAL, </a:t>
            </a:r>
            <a:r>
              <a:rPr lang="it-IT" altLang="en-US" sz="1200" kern="1200" smtClean="0">
                <a:solidFill>
                  <a:srgbClr val="1F4E79"/>
                </a:solidFill>
                <a:ea typeface="+mn-ea"/>
                <a:hlinkClick r:id="rId10"/>
              </a:rPr>
              <a:t>sarapires@ua.pt</a:t>
            </a:r>
            <a:r>
              <a:rPr lang="it-IT" altLang="en-US" sz="1200" kern="1200" smtClean="0">
                <a:solidFill>
                  <a:srgbClr val="1F4E79"/>
                </a:solidFill>
                <a:ea typeface="+mn-ea"/>
              </a:rPr>
              <a:t> </a:t>
            </a:r>
            <a:r>
              <a:rPr lang="it-IT" altLang="en-US" sz="1200" kern="1200" smtClean="0">
                <a:solidFill>
                  <a:srgbClr val="1F4E79"/>
                </a:solidFill>
                <a:ea typeface="+mn-ea"/>
                <a:hlinkClick r:id="rId11"/>
              </a:rPr>
              <a:t>https://www.ua.pt/govcopp/profile_160</a:t>
            </a:r>
            <a:endParaRPr lang="en-US" altLang="en-US" sz="1200" kern="1200" smtClean="0">
              <a:solidFill>
                <a:srgbClr val="1F4E79"/>
              </a:solidFill>
              <a:ea typeface="+mn-ea"/>
            </a:endParaRPr>
          </a:p>
        </p:txBody>
      </p:sp>
      <p:sp>
        <p:nvSpPr>
          <p:cNvPr id="3" name="TextBox 2">
            <a:extLst/>
          </p:cNvPr>
          <p:cNvSpPr txBox="1"/>
          <p:nvPr/>
        </p:nvSpPr>
        <p:spPr>
          <a:xfrm>
            <a:off x="6096001" y="1441451"/>
            <a:ext cx="5465233" cy="4539704"/>
          </a:xfrm>
          <a:prstGeom prst="rect">
            <a:avLst/>
          </a:prstGeom>
          <a:noFill/>
        </p:spPr>
        <p:txBody>
          <a:bodyPr>
            <a:spAutoFit/>
          </a:bodyPr>
          <a:lstStyle/>
          <a:p>
            <a:pPr marL="465127" indent="-465127">
              <a:spcAft>
                <a:spcPts val="600"/>
              </a:spcAft>
              <a:defRPr/>
            </a:pPr>
            <a:r>
              <a:rPr lang="en-US" altLang="en-US" sz="1200" b="1" dirty="0">
                <a:solidFill>
                  <a:srgbClr val="5B9BD5">
                    <a:lumMod val="50000"/>
                  </a:srgbClr>
                </a:solidFill>
              </a:rPr>
              <a:t>PAPADOPOULOU, </a:t>
            </a:r>
            <a:r>
              <a:rPr lang="en-US" altLang="en-US" sz="1200" b="1" dirty="0" err="1">
                <a:solidFill>
                  <a:srgbClr val="5B9BD5">
                    <a:lumMod val="50000"/>
                  </a:srgbClr>
                </a:solidFill>
              </a:rPr>
              <a:t>Athanasia</a:t>
            </a:r>
            <a:r>
              <a:rPr lang="en-US" altLang="en-US" sz="1200" dirty="0">
                <a:solidFill>
                  <a:srgbClr val="5B9BD5">
                    <a:lumMod val="50000"/>
                  </a:srgbClr>
                </a:solidFill>
              </a:rPr>
              <a:t>. Agriculturalist, Primary School Teacher, Ph.D. Candidate, School of Primary Education, Aristotle University of Thessaloniki, GREECE, </a:t>
            </a:r>
            <a:r>
              <a:rPr lang="en-US" altLang="en-US" sz="1200" dirty="0">
                <a:solidFill>
                  <a:srgbClr val="5B9BD5">
                    <a:lumMod val="50000"/>
                  </a:srgbClr>
                </a:solidFill>
                <a:hlinkClick r:id="rId12"/>
              </a:rPr>
              <a:t>papath55@yahoo.gr</a:t>
            </a:r>
            <a:r>
              <a:rPr lang="en-US" altLang="en-US" sz="1200" dirty="0">
                <a:solidFill>
                  <a:srgbClr val="5B9BD5">
                    <a:lumMod val="50000"/>
                  </a:srgbClr>
                </a:solidFill>
              </a:rPr>
              <a:t>. </a:t>
            </a:r>
          </a:p>
          <a:p>
            <a:pPr marL="465127" indent="-465127">
              <a:spcAft>
                <a:spcPts val="600"/>
              </a:spcAft>
              <a:defRPr/>
            </a:pPr>
            <a:r>
              <a:rPr lang="en-US" altLang="en-US" sz="1200" b="1" dirty="0">
                <a:solidFill>
                  <a:srgbClr val="5B9BD5">
                    <a:lumMod val="50000"/>
                  </a:srgbClr>
                </a:solidFill>
              </a:rPr>
              <a:t>PATRIZI, Nicoletta. </a:t>
            </a:r>
            <a:r>
              <a:rPr lang="en-US" altLang="en-US" sz="1200" dirty="0">
                <a:solidFill>
                  <a:srgbClr val="5B9BD5">
                    <a:lumMod val="50000"/>
                  </a:srgbClr>
                </a:solidFill>
              </a:rPr>
              <a:t>Post-doc fellow in Environmental and Cultural Heritage Chemistry, Sustainability, Indicators, Environmental assessment, Department of Physical Sciences, Earth and Environment, University of Siena, Italy, </a:t>
            </a:r>
            <a:r>
              <a:rPr lang="en-US" altLang="en-US" sz="1200" dirty="0">
                <a:solidFill>
                  <a:srgbClr val="5B9BD5">
                    <a:lumMod val="50000"/>
                  </a:srgbClr>
                </a:solidFill>
                <a:hlinkClick r:id="rId13"/>
              </a:rPr>
              <a:t>patrizi@unisi.it</a:t>
            </a:r>
            <a:r>
              <a:rPr lang="en-US" altLang="en-US" sz="1200" dirty="0">
                <a:solidFill>
                  <a:srgbClr val="5B9BD5">
                    <a:lumMod val="50000"/>
                  </a:srgbClr>
                </a:solidFill>
              </a:rPr>
              <a:t>  http://www.ecodynamics.unisi.it/?page_id=123&amp;lang=it  </a:t>
            </a:r>
          </a:p>
          <a:p>
            <a:pPr marL="465127" indent="-465127">
              <a:spcAft>
                <a:spcPts val="600"/>
              </a:spcAft>
              <a:defRPr/>
            </a:pPr>
            <a:r>
              <a:rPr lang="en-US" altLang="en-US" sz="1200" b="1" dirty="0">
                <a:solidFill>
                  <a:srgbClr val="5B9BD5">
                    <a:lumMod val="50000"/>
                  </a:srgbClr>
                </a:solidFill>
              </a:rPr>
              <a:t>PULSELLI, Federico Maria.</a:t>
            </a:r>
            <a:r>
              <a:rPr lang="en-US" altLang="en-US" sz="1200" dirty="0">
                <a:solidFill>
                  <a:srgbClr val="5B9BD5">
                    <a:lumMod val="50000"/>
                  </a:srgbClr>
                </a:solidFill>
              </a:rPr>
              <a:t> Associate Professor in Environmental and Cultural Heritage Chemistry, Sustainability,</a:t>
            </a:r>
            <a:r>
              <a:rPr lang="el-GR" altLang="en-US" sz="1200" dirty="0">
                <a:solidFill>
                  <a:srgbClr val="5B9BD5">
                    <a:lumMod val="50000"/>
                  </a:srgbClr>
                </a:solidFill>
              </a:rPr>
              <a:t> </a:t>
            </a:r>
            <a:r>
              <a:rPr lang="en-US" altLang="en-US" sz="1200" dirty="0">
                <a:solidFill>
                  <a:srgbClr val="5B9BD5">
                    <a:lumMod val="50000"/>
                  </a:srgbClr>
                </a:solidFill>
              </a:rPr>
              <a:t>Indicators, Environmental assessment, Department of Physical Sciences, Earth and Environment, University of Siena, ITALY, </a:t>
            </a:r>
            <a:r>
              <a:rPr lang="en-US" altLang="en-US" sz="1200" dirty="0">
                <a:solidFill>
                  <a:srgbClr val="5B9BD5">
                    <a:lumMod val="50000"/>
                  </a:srgbClr>
                </a:solidFill>
                <a:hlinkClick r:id="rId14"/>
              </a:rPr>
              <a:t>federico.pulselli@unisi.it</a:t>
            </a:r>
            <a:r>
              <a:rPr lang="en-US" altLang="en-US" sz="1200" dirty="0">
                <a:solidFill>
                  <a:srgbClr val="5B9BD5">
                    <a:lumMod val="50000"/>
                  </a:srgbClr>
                </a:solidFill>
              </a:rPr>
              <a:t> </a:t>
            </a:r>
            <a:r>
              <a:rPr lang="en-US" altLang="en-US" sz="1200" dirty="0">
                <a:solidFill>
                  <a:srgbClr val="5B9BD5">
                    <a:lumMod val="50000"/>
                  </a:srgbClr>
                </a:solidFill>
                <a:hlinkClick r:id="rId15"/>
              </a:rPr>
              <a:t>http://www.ecodynamics.unisi.it/?page_id=107&amp;lang=en</a:t>
            </a:r>
            <a:endParaRPr lang="en-US" altLang="en-US" sz="1200" dirty="0">
              <a:solidFill>
                <a:srgbClr val="5B9BD5">
                  <a:lumMod val="50000"/>
                </a:srgbClr>
              </a:solidFill>
            </a:endParaRPr>
          </a:p>
          <a:p>
            <a:pPr marL="465127" indent="-465127">
              <a:spcAft>
                <a:spcPts val="600"/>
              </a:spcAft>
              <a:defRPr/>
            </a:pPr>
            <a:r>
              <a:rPr lang="en-US" altLang="en-US" sz="1200" b="1" dirty="0">
                <a:solidFill>
                  <a:srgbClr val="5B9BD5">
                    <a:lumMod val="50000"/>
                  </a:srgbClr>
                </a:solidFill>
              </a:rPr>
              <a:t>THEODOSIOU, </a:t>
            </a:r>
            <a:r>
              <a:rPr lang="en-US" altLang="en-US" sz="1200" b="1" dirty="0" err="1">
                <a:solidFill>
                  <a:srgbClr val="5B9BD5">
                    <a:lumMod val="50000"/>
                  </a:srgbClr>
                </a:solidFill>
              </a:rPr>
              <a:t>Nikolaos</a:t>
            </a:r>
            <a:r>
              <a:rPr lang="en-US" altLang="en-US" sz="1200" b="1" dirty="0">
                <a:solidFill>
                  <a:srgbClr val="5B9BD5">
                    <a:lumMod val="50000"/>
                  </a:srgbClr>
                </a:solidFill>
              </a:rPr>
              <a:t>. </a:t>
            </a:r>
            <a:r>
              <a:rPr lang="en-US" altLang="en-US" sz="1200" dirty="0">
                <a:solidFill>
                  <a:srgbClr val="5B9BD5">
                    <a:lumMod val="50000"/>
                  </a:srgbClr>
                </a:solidFill>
              </a:rPr>
              <a:t>Professor Di</a:t>
            </a:r>
            <a:r>
              <a:rPr lang="en-GB" altLang="en-US" sz="1200" dirty="0">
                <a:solidFill>
                  <a:srgbClr val="5B9BD5">
                    <a:lumMod val="50000"/>
                  </a:srgbClr>
                </a:solidFill>
              </a:rPr>
              <a:t>vision of Hydraulics and Environmental Engineering, Department of Civil Engineering, Aristotle University of Thessaloniki, </a:t>
            </a:r>
            <a:r>
              <a:rPr lang="en-US" altLang="en-US" sz="1200" dirty="0">
                <a:solidFill>
                  <a:srgbClr val="5B9BD5">
                    <a:lumMod val="50000"/>
                  </a:srgbClr>
                </a:solidFill>
              </a:rPr>
              <a:t>GREECE, </a:t>
            </a:r>
            <a:r>
              <a:rPr lang="en-GB" altLang="en-US" sz="1200" dirty="0">
                <a:solidFill>
                  <a:srgbClr val="5B9BD5">
                    <a:lumMod val="50000"/>
                  </a:srgbClr>
                </a:solidFill>
                <a:hlinkClick r:id="rId16"/>
              </a:rPr>
              <a:t>niktheod@civil.auth.gr</a:t>
            </a:r>
            <a:r>
              <a:rPr lang="en-GB" altLang="en-US" sz="1200" dirty="0">
                <a:solidFill>
                  <a:srgbClr val="5B9BD5">
                    <a:lumMod val="50000"/>
                  </a:srgbClr>
                </a:solidFill>
              </a:rPr>
              <a:t> </a:t>
            </a:r>
            <a:r>
              <a:rPr lang="en-GB" altLang="en-US" sz="1200" dirty="0">
                <a:solidFill>
                  <a:srgbClr val="5B9BD5">
                    <a:lumMod val="50000"/>
                  </a:srgbClr>
                </a:solidFill>
                <a:hlinkClick r:id="rId17"/>
              </a:rPr>
              <a:t>https://qa.auth.gr/en/cv/niktheod</a:t>
            </a:r>
            <a:r>
              <a:rPr lang="en-GB" altLang="en-US" sz="1200" dirty="0">
                <a:solidFill>
                  <a:srgbClr val="5B9BD5">
                    <a:lumMod val="50000"/>
                  </a:srgbClr>
                </a:solidFill>
              </a:rPr>
              <a:t> . </a:t>
            </a:r>
            <a:endParaRPr lang="en-US" altLang="en-US" sz="1200" dirty="0">
              <a:solidFill>
                <a:srgbClr val="5B9BD5">
                  <a:lumMod val="50000"/>
                </a:srgbClr>
              </a:solidFill>
            </a:endParaRPr>
          </a:p>
          <a:p>
            <a:pPr marL="465127" indent="-465127">
              <a:spcAft>
                <a:spcPts val="600"/>
              </a:spcAft>
              <a:defRPr/>
            </a:pPr>
            <a:r>
              <a:rPr lang="en-US" altLang="en-US" sz="1200" b="1" dirty="0">
                <a:solidFill>
                  <a:srgbClr val="5B9BD5">
                    <a:lumMod val="50000"/>
                  </a:srgbClr>
                </a:solidFill>
              </a:rPr>
              <a:t>ZACHOS, </a:t>
            </a:r>
            <a:r>
              <a:rPr lang="en-US" altLang="en-US" sz="1200" b="1" dirty="0" err="1">
                <a:solidFill>
                  <a:srgbClr val="5B9BD5">
                    <a:lumMod val="50000"/>
                  </a:srgbClr>
                </a:solidFill>
              </a:rPr>
              <a:t>Dimitrios</a:t>
            </a:r>
            <a:r>
              <a:rPr lang="en-US" altLang="en-US" sz="1200" b="1" dirty="0">
                <a:solidFill>
                  <a:srgbClr val="5B9BD5">
                    <a:lumMod val="50000"/>
                  </a:srgbClr>
                </a:solidFill>
              </a:rPr>
              <a:t>.</a:t>
            </a:r>
            <a:r>
              <a:rPr lang="en-US" altLang="en-US" sz="1200" dirty="0">
                <a:solidFill>
                  <a:srgbClr val="5B9BD5">
                    <a:lumMod val="50000"/>
                  </a:srgbClr>
                </a:solidFill>
              </a:rPr>
              <a:t> Assistant Professor of Pedagogy – Intercultural Education, School of Primary Education, Aristotle University of Thessaloniki, GREECE, </a:t>
            </a:r>
            <a:r>
              <a:rPr lang="en-GB" altLang="en-US" sz="1200" dirty="0">
                <a:solidFill>
                  <a:srgbClr val="5B9BD5">
                    <a:lumMod val="50000"/>
                  </a:srgbClr>
                </a:solidFill>
                <a:hlinkClick r:id="rId18"/>
              </a:rPr>
              <a:t>dimzachos@eled.auth.gr</a:t>
            </a:r>
            <a:r>
              <a:rPr lang="en-GB" altLang="en-US" sz="1200" dirty="0">
                <a:solidFill>
                  <a:srgbClr val="5B9BD5">
                    <a:lumMod val="50000"/>
                  </a:srgbClr>
                </a:solidFill>
              </a:rPr>
              <a:t> </a:t>
            </a:r>
            <a:r>
              <a:rPr lang="en-GB" altLang="en-US" sz="1200" dirty="0">
                <a:solidFill>
                  <a:srgbClr val="5B9BD5">
                    <a:lumMod val="50000"/>
                  </a:srgbClr>
                </a:solidFill>
                <a:hlinkClick r:id="rId19"/>
              </a:rPr>
              <a:t>https://qa.auth.gr/en/cv/dimzachos</a:t>
            </a:r>
            <a:r>
              <a:rPr lang="en-GB" altLang="en-US" sz="1200" dirty="0">
                <a:solidFill>
                  <a:srgbClr val="5B9BD5">
                    <a:lumMod val="50000"/>
                  </a:srgbClr>
                </a:solidFill>
              </a:rPr>
              <a:t>. </a:t>
            </a:r>
            <a:endParaRPr lang="en-US" altLang="en-US" sz="1200" dirty="0">
              <a:solidFill>
                <a:srgbClr val="5B9BD5">
                  <a:lumMod val="50000"/>
                </a:srgbClr>
              </a:solidFill>
            </a:endParaRPr>
          </a:p>
          <a:p>
            <a:pPr>
              <a:spcAft>
                <a:spcPts val="600"/>
              </a:spcAft>
              <a:defRPr/>
            </a:pPr>
            <a:endParaRPr lang="en-US" sz="1200">
              <a:solidFill>
                <a:srgbClr val="5B9BD5">
                  <a:lumMod val="50000"/>
                </a:srgbClr>
              </a:solidFill>
            </a:endParaRPr>
          </a:p>
        </p:txBody>
      </p:sp>
      <p:pic>
        <p:nvPicPr>
          <p:cNvPr id="4" name="Picture 6" descr="A close up of a sign&#10;&#10;Description automatically generated"/>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39184" y="6318252"/>
            <a:ext cx="1496483" cy="486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A close up of a sign&#10;&#10;Description automatically generated"/>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198100" y="6269567"/>
            <a:ext cx="1619251" cy="397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A picture containing table&#10;&#10;Description automatically generated"/>
          <p:cNvPicPr>
            <a:picLocks noChangeAspect="1" noChangeArrowheads="1"/>
          </p:cNvPicPr>
          <p:nvPr/>
        </p:nvPicPr>
        <p:blipFill>
          <a:blip r:embed="rId22">
            <a:extLst>
              <a:ext uri="{28A0092B-C50C-407E-A947-70E740481C1C}">
                <a14:useLocalDpi xmlns:a14="http://schemas.microsoft.com/office/drawing/2010/main" val="0"/>
              </a:ext>
            </a:extLst>
          </a:blip>
          <a:srcRect l="22404" t="7526" r="28455" b="46811"/>
          <a:stretch>
            <a:fillRect/>
          </a:stretch>
        </p:blipFill>
        <p:spPr bwMode="auto">
          <a:xfrm>
            <a:off x="2707218" y="6269567"/>
            <a:ext cx="524933" cy="501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A picture containing table&#10;&#10;Description automatically generated"/>
          <p:cNvPicPr>
            <a:picLocks noChangeAspect="1" noChangeArrowheads="1"/>
          </p:cNvPicPr>
          <p:nvPr/>
        </p:nvPicPr>
        <p:blipFill>
          <a:blip r:embed="rId22">
            <a:extLst>
              <a:ext uri="{28A0092B-C50C-407E-A947-70E740481C1C}">
                <a14:useLocalDpi xmlns:a14="http://schemas.microsoft.com/office/drawing/2010/main" val="0"/>
              </a:ext>
            </a:extLst>
          </a:blip>
          <a:srcRect t="50462" b="6190"/>
          <a:stretch>
            <a:fillRect/>
          </a:stretch>
        </p:blipFill>
        <p:spPr bwMode="auto">
          <a:xfrm>
            <a:off x="3221567" y="6269567"/>
            <a:ext cx="1128184" cy="501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A picture containing drawing, shirt&#10;&#10;Description automatically generated"/>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7878234" y="6140451"/>
            <a:ext cx="1748367" cy="656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p:cNvPr>
          <p:cNvSpPr/>
          <p:nvPr/>
        </p:nvSpPr>
        <p:spPr>
          <a:xfrm>
            <a:off x="0" y="1"/>
            <a:ext cx="12192000" cy="1284817"/>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0" name="Picture 15" descr="A close up of a logo&#10;&#10;Description automatically generated"/>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9398000" y="76201"/>
            <a:ext cx="2540000" cy="1132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6"/>
          <p:cNvSpPr txBox="1">
            <a:spLocks noChangeArrowheads="1"/>
          </p:cNvSpPr>
          <p:nvPr/>
        </p:nvSpPr>
        <p:spPr bwMode="auto">
          <a:xfrm>
            <a:off x="630768" y="338667"/>
            <a:ext cx="852381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fontAlgn="base" hangingPunct="1">
              <a:spcBef>
                <a:spcPct val="0"/>
              </a:spcBef>
              <a:spcAft>
                <a:spcPct val="0"/>
              </a:spcAft>
            </a:pPr>
            <a:r>
              <a:rPr lang="en-US" altLang="en-US" sz="2800" b="1" kern="1200" smtClean="0">
                <a:solidFill>
                  <a:prstClr val="white"/>
                </a:solidFill>
                <a:ea typeface="+mn-ea"/>
              </a:rPr>
              <a:t>About the authors of the EUSTEPs module</a:t>
            </a:r>
          </a:p>
        </p:txBody>
      </p:sp>
      <p:pic>
        <p:nvPicPr>
          <p:cNvPr id="12" name="Picture 17" descr="A close up of a logo&#10;&#10;Description automatically generated"/>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5264152" y="6076951"/>
            <a:ext cx="1655233" cy="728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0713953"/>
      </p:ext>
    </p:extLst>
  </p:cSld>
  <p:clrMapOvr>
    <a:masterClrMapping/>
  </p:clrMapOvr>
  <p:hf hdr="0" ftr="0" dt="0"/>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2_Blank">
    <p:spTree>
      <p:nvGrpSpPr>
        <p:cNvPr id="1" name=""/>
        <p:cNvGrpSpPr/>
        <p:nvPr/>
      </p:nvGrpSpPr>
      <p:grpSpPr>
        <a:xfrm>
          <a:off x="0" y="0"/>
          <a:ext cx="0" cy="0"/>
          <a:chOff x="0" y="0"/>
          <a:chExt cx="0" cy="0"/>
        </a:xfrm>
      </p:grpSpPr>
      <p:pic>
        <p:nvPicPr>
          <p:cNvPr id="4" name="Picture 6" descr="A picture containing wave, riding, outdoor, surfing&#10;&#10;Description automatically generate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9517" cy="686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magin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69634" y="6176434"/>
            <a:ext cx="548217" cy="512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951" y="6060017"/>
            <a:ext cx="2402416"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A picture containing table&#10;&#10;Description automatically generated"/>
          <p:cNvPicPr>
            <a:picLocks noChangeAspect="1" noChangeArrowheads="1"/>
          </p:cNvPicPr>
          <p:nvPr/>
        </p:nvPicPr>
        <p:blipFill>
          <a:blip r:embed="rId5">
            <a:extLst>
              <a:ext uri="{28A0092B-C50C-407E-A947-70E740481C1C}">
                <a14:useLocalDpi xmlns:a14="http://schemas.microsoft.com/office/drawing/2010/main" val="0"/>
              </a:ext>
            </a:extLst>
          </a:blip>
          <a:srcRect l="22404" t="7526" r="28455" b="46811"/>
          <a:stretch>
            <a:fillRect/>
          </a:stretch>
        </p:blipFill>
        <p:spPr bwMode="auto">
          <a:xfrm>
            <a:off x="6951133" y="6178552"/>
            <a:ext cx="527051" cy="501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A close up of a logo&#10;&#10;Description automatically generated"/>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841317" y="6064251"/>
            <a:ext cx="1659467" cy="897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A picture containing table&#10;&#10;Description automatically generated"/>
          <p:cNvPicPr>
            <a:picLocks noChangeAspect="1" noChangeArrowheads="1"/>
          </p:cNvPicPr>
          <p:nvPr/>
        </p:nvPicPr>
        <p:blipFill>
          <a:blip r:embed="rId5">
            <a:extLst>
              <a:ext uri="{28A0092B-C50C-407E-A947-70E740481C1C}">
                <a14:useLocalDpi xmlns:a14="http://schemas.microsoft.com/office/drawing/2010/main" val="0"/>
              </a:ext>
            </a:extLst>
          </a:blip>
          <a:srcRect t="50462" b="6190"/>
          <a:stretch>
            <a:fillRect/>
          </a:stretch>
        </p:blipFill>
        <p:spPr bwMode="auto">
          <a:xfrm>
            <a:off x="7478185" y="6178552"/>
            <a:ext cx="1128183" cy="501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 descr="A close up of a logo&#10;&#10;Description automatically generated"/>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07518" y="6110817"/>
            <a:ext cx="1672167" cy="668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4" descr="A picture containing drawing&#10;&#10;Description automatically generated"/>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382434" y="6110817"/>
            <a:ext cx="2317751" cy="719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5" descr="A picture containing drawing&#10;&#10;Description automatically generated"/>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500785" y="6271684"/>
            <a:ext cx="13589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p:cNvPr>
          <p:cNvSpPr txBox="1"/>
          <p:nvPr/>
        </p:nvSpPr>
        <p:spPr>
          <a:xfrm rot="5400000">
            <a:off x="11026775" y="5798836"/>
            <a:ext cx="2084917" cy="215444"/>
          </a:xfrm>
          <a:prstGeom prst="rect">
            <a:avLst/>
          </a:prstGeom>
          <a:noFill/>
        </p:spPr>
        <p:txBody>
          <a:bodyPr>
            <a:spAutoFit/>
          </a:bodyPr>
          <a:lstStyle/>
          <a:p>
            <a:pPr>
              <a:defRPr/>
            </a:pPr>
            <a:r>
              <a:rPr lang="en-US" sz="800" kern="1200">
                <a:solidFill>
                  <a:prstClr val="white"/>
                </a:solidFill>
                <a:latin typeface="Calibri"/>
                <a:ea typeface="+mn-ea"/>
                <a:cs typeface="Arial" panose="020B0604020202020204" pitchFamily="34" charset="0"/>
              </a:rPr>
              <a:t>Photo by SHIVAAZ SHAMOON on Unsplash</a:t>
            </a:r>
            <a:endParaRPr lang="en-US" sz="800">
              <a:solidFill>
                <a:prstClr val="white"/>
              </a:solidFill>
            </a:endParaRPr>
          </a:p>
        </p:txBody>
      </p:sp>
      <p:sp>
        <p:nvSpPr>
          <p:cNvPr id="14" name="TextBox 17"/>
          <p:cNvSpPr txBox="1">
            <a:spLocks noChangeArrowheads="1"/>
          </p:cNvSpPr>
          <p:nvPr/>
        </p:nvSpPr>
        <p:spPr bwMode="auto">
          <a:xfrm>
            <a:off x="107951" y="5168900"/>
            <a:ext cx="2988733" cy="830997"/>
          </a:xfrm>
          <a:prstGeom prst="rect">
            <a:avLst/>
          </a:prstGeom>
          <a:noFill/>
          <a:ln w="635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fontAlgn="base" hangingPunct="1">
              <a:spcBef>
                <a:spcPct val="0"/>
              </a:spcBef>
              <a:spcAft>
                <a:spcPct val="0"/>
              </a:spcAft>
            </a:pPr>
            <a:r>
              <a:rPr lang="en-US" altLang="en-US" sz="800" kern="1200" smtClean="0">
                <a:solidFill>
                  <a:prstClr val="white"/>
                </a:solidFill>
                <a:latin typeface="Futura Medium"/>
                <a:ea typeface="Futura Medium"/>
                <a:cs typeface="Futura Medium"/>
              </a:rPr>
              <a:t>"The European Commission support for the production of this publication does not constitute an endorsement of the contents which reflect the views of the authors only. The Commission, along with the National Authority (IKY), cannot be held responsible for any use which may be made of the information contained therein."</a:t>
            </a:r>
          </a:p>
        </p:txBody>
      </p:sp>
      <p:pic>
        <p:nvPicPr>
          <p:cNvPr id="15" name="Picture 18" descr="A close up of a logo&#10;&#10;Description automatically generated"/>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253317" y="340784"/>
            <a:ext cx="5687483" cy="2707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Placeholder 26">
            <a:extLst/>
          </p:cNvPr>
          <p:cNvSpPr>
            <a:spLocks noGrp="1"/>
          </p:cNvSpPr>
          <p:nvPr>
            <p:ph type="body" sz="quarter" idx="15"/>
          </p:nvPr>
        </p:nvSpPr>
        <p:spPr>
          <a:xfrm>
            <a:off x="901701" y="3585883"/>
            <a:ext cx="10452100" cy="1019456"/>
          </a:xfrm>
        </p:spPr>
        <p:txBody>
          <a:bodyPr/>
          <a:lstStyle>
            <a:lvl1pPr marL="0" indent="0" algn="ctr">
              <a:buNone/>
              <a:defRPr sz="4800">
                <a:solidFill>
                  <a:schemeClr val="bg1"/>
                </a:solidFill>
              </a:defRPr>
            </a:lvl1pPr>
          </a:lstStyle>
          <a:p>
            <a:pPr lvl="0"/>
            <a:r>
              <a:rPr lang="en-US" smtClean="0"/>
              <a:t>Click to edit Master text styles</a:t>
            </a:r>
          </a:p>
        </p:txBody>
      </p:sp>
      <p:sp>
        <p:nvSpPr>
          <p:cNvPr id="30" name="Text Placeholder 29">
            <a:extLst/>
          </p:cNvPr>
          <p:cNvSpPr>
            <a:spLocks noGrp="1"/>
          </p:cNvSpPr>
          <p:nvPr>
            <p:ph type="body" sz="quarter" idx="16"/>
          </p:nvPr>
        </p:nvSpPr>
        <p:spPr>
          <a:xfrm>
            <a:off x="901701" y="4605340"/>
            <a:ext cx="10452100" cy="1114425"/>
          </a:xfr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295265074"/>
      </p:ext>
    </p:extLst>
  </p:cSld>
  <p:clrMapOvr>
    <a:masterClrMapping/>
  </p:clrMapOvr>
  <p:hf hdr="0" ftr="0" dt="0"/>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buClr>
                <a:srgbClr val="000000"/>
              </a:buClr>
              <a:buFont typeface="Arial" panose="020B0604020202020204" pitchFamily="34" charset="0"/>
              <a:buNone/>
              <a:defRPr/>
            </a:lvl1pPr>
          </a:lstStyle>
          <a:p>
            <a:pPr fontAlgn="base">
              <a:spcBef>
                <a:spcPct val="0"/>
              </a:spcBef>
              <a:spcAft>
                <a:spcPct val="0"/>
              </a:spcAft>
            </a:pPr>
            <a:fld id="{C2728FE6-A294-486C-B354-1B83FFAB0D52}" type="datetimeFigureOut">
              <a:rPr lang="en-US" altLang="en-US" sz="1867" kern="1200" smtClean="0">
                <a:latin typeface="Arial" panose="020B0604020202020204" pitchFamily="34" charset="0"/>
                <a:ea typeface="+mn-ea"/>
                <a:cs typeface="Arial" panose="020B0604020202020204" pitchFamily="34" charset="0"/>
                <a:sym typeface="Arial" panose="020B0604020202020204" pitchFamily="34" charset="0"/>
              </a:rPr>
              <a:pPr fontAlgn="base">
                <a:spcBef>
                  <a:spcPct val="0"/>
                </a:spcBef>
                <a:spcAft>
                  <a:spcPct val="0"/>
                </a:spcAft>
              </a:pPr>
              <a:t>10/7/2021</a:t>
            </a:fld>
            <a:endParaRPr lang="en-US" altLang="en-US" sz="1867" kern="1200" smtClean="0">
              <a:latin typeface="Arial" panose="020B0604020202020204" pitchFamily="34" charset="0"/>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buClr>
                <a:srgbClr val="000000"/>
              </a:buClr>
              <a:buFont typeface="Arial" panose="020B0604020202020204" pitchFamily="34" charset="0"/>
              <a:buNone/>
              <a:defRPr/>
            </a:lvl1pPr>
          </a:lstStyle>
          <a:p>
            <a:pPr fontAlgn="base">
              <a:spcBef>
                <a:spcPct val="0"/>
              </a:spcBef>
              <a:spcAft>
                <a:spcPct val="0"/>
              </a:spcAft>
            </a:pPr>
            <a:endParaRPr lang="en-US" altLang="en-US" sz="1867" kern="1200" smtClean="0">
              <a:latin typeface="Arial" panose="020B0604020202020204" pitchFamily="34" charset="0"/>
              <a:ea typeface="+mn-ea"/>
              <a:cs typeface="Arial" panose="020B0604020202020204" pitchFamily="34" charset="0"/>
              <a:sym typeface="Arial" panose="020B0604020202020204" pitchFamily="34" charset="0"/>
            </a:endParaRPr>
          </a:p>
        </p:txBody>
      </p:sp>
      <p:sp>
        <p:nvSpPr>
          <p:cNvPr id="6" name="Slide Number Placeholder 5">
            <a:extLst/>
          </p:cNvPr>
          <p:cNvSpPr>
            <a:spLocks noGrp="1"/>
          </p:cNvSpPr>
          <p:nvPr>
            <p:ph type="sldNum" sz="quarter" idx="12"/>
          </p:nvPr>
        </p:nvSpPr>
        <p:spPr/>
        <p:txBody>
          <a:bodyPr/>
          <a:lstStyle>
            <a:lvl1pPr>
              <a:defRPr/>
            </a:lvl1pPr>
          </a:lstStyle>
          <a:p>
            <a:fld id="{8066B803-70EE-4039-8038-6A8FB924691A}" type="slidenum">
              <a:rPr lang="en-US" altLang="en-US"/>
              <a:pPr/>
              <a:t>‹#›</a:t>
            </a:fld>
            <a:endParaRPr lang="en-US" altLang="en-US"/>
          </a:p>
        </p:txBody>
      </p:sp>
    </p:spTree>
    <p:extLst>
      <p:ext uri="{BB962C8B-B14F-4D97-AF65-F5344CB8AC3E}">
        <p14:creationId xmlns:p14="http://schemas.microsoft.com/office/powerpoint/2010/main" val="2656458452"/>
      </p:ext>
    </p:extLst>
  </p:cSld>
  <p:clrMapOvr>
    <a:masterClrMapping/>
  </p:clrMapOvr>
  <p:hf hdr="0" ftr="0" dt="0"/>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94"/>
        <p:cNvGrpSpPr/>
        <p:nvPr/>
      </p:nvGrpSpPr>
      <p:grpSpPr>
        <a:xfrm>
          <a:off x="0" y="0"/>
          <a:ext cx="0" cy="0"/>
          <a:chOff x="0" y="0"/>
          <a:chExt cx="0" cy="0"/>
        </a:xfrm>
      </p:grpSpPr>
      <p:pic>
        <p:nvPicPr>
          <p:cNvPr id="95" name="Google Shape;95;p79" descr="A close up of a logo&#10;&#10;Description automatically generated"/>
          <p:cNvPicPr preferRelativeResize="0"/>
          <p:nvPr/>
        </p:nvPicPr>
        <p:blipFill rotWithShape="1">
          <a:blip r:embed="rId2">
            <a:alphaModFix/>
          </a:blip>
          <a:srcRect/>
          <a:stretch/>
        </p:blipFill>
        <p:spPr>
          <a:xfrm>
            <a:off x="241300" y="5848352"/>
            <a:ext cx="1856317" cy="882649"/>
          </a:xfrm>
          <a:prstGeom prst="rect">
            <a:avLst/>
          </a:prstGeom>
          <a:noFill/>
          <a:ln>
            <a:noFill/>
          </a:ln>
        </p:spPr>
      </p:pic>
      <p:sp>
        <p:nvSpPr>
          <p:cNvPr id="96" name="Google Shape;96;p79"/>
          <p:cNvSpPr txBox="1">
            <a:spLocks noGrp="1"/>
          </p:cNvSpPr>
          <p:nvPr>
            <p:ph type="title"/>
          </p:nvPr>
        </p:nvSpPr>
        <p:spPr>
          <a:xfrm>
            <a:off x="838200" y="365126"/>
            <a:ext cx="10515600" cy="97869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b="1">
                <a:solidFill>
                  <a:srgbClr val="1E4E79"/>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97" name="Google Shape;97;p79"/>
          <p:cNvSpPr txBox="1">
            <a:spLocks noGrp="1"/>
          </p:cNvSpPr>
          <p:nvPr>
            <p:ph type="body" idx="1"/>
          </p:nvPr>
        </p:nvSpPr>
        <p:spPr>
          <a:xfrm>
            <a:off x="838200" y="1540042"/>
            <a:ext cx="3685675" cy="397413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1E4E79"/>
              </a:buClr>
              <a:buSzPts val="2800"/>
              <a:buChar char="•"/>
              <a:defRPr>
                <a:solidFill>
                  <a:srgbClr val="1E4E79"/>
                </a:solidFill>
              </a:defRPr>
            </a:lvl1pPr>
            <a:lvl2pPr marL="914400" lvl="1" indent="-342900" algn="l">
              <a:lnSpc>
                <a:spcPct val="90000"/>
              </a:lnSpc>
              <a:spcBef>
                <a:spcPts val="500"/>
              </a:spcBef>
              <a:spcAft>
                <a:spcPts val="0"/>
              </a:spcAft>
              <a:buClr>
                <a:srgbClr val="1E4E79"/>
              </a:buClr>
              <a:buSzPts val="1800"/>
              <a:buChar char="•"/>
              <a:defRPr>
                <a:solidFill>
                  <a:srgbClr val="1E4E79"/>
                </a:solidFill>
              </a:defRPr>
            </a:lvl2pPr>
            <a:lvl3pPr marL="1371600" lvl="2" indent="-355600" algn="l">
              <a:lnSpc>
                <a:spcPct val="90000"/>
              </a:lnSpc>
              <a:spcBef>
                <a:spcPts val="500"/>
              </a:spcBef>
              <a:spcAft>
                <a:spcPts val="0"/>
              </a:spcAft>
              <a:buClr>
                <a:srgbClr val="1E4E79"/>
              </a:buClr>
              <a:buSzPts val="2000"/>
              <a:buChar char="•"/>
              <a:defRPr>
                <a:solidFill>
                  <a:srgbClr val="1E4E79"/>
                </a:solidFill>
              </a:defRPr>
            </a:lvl3pPr>
            <a:lvl4pPr marL="1828800" lvl="3" indent="-338645" algn="l">
              <a:lnSpc>
                <a:spcPct val="90000"/>
              </a:lnSpc>
              <a:spcBef>
                <a:spcPts val="500"/>
              </a:spcBef>
              <a:spcAft>
                <a:spcPts val="0"/>
              </a:spcAft>
              <a:buClr>
                <a:srgbClr val="1E4E79"/>
              </a:buClr>
              <a:buSzPts val="1733"/>
              <a:buChar char="•"/>
              <a:defRPr>
                <a:solidFill>
                  <a:srgbClr val="1E4E79"/>
                </a:solidFill>
              </a:defRPr>
            </a:lvl4pPr>
            <a:lvl5pPr marL="2286000" lvl="4" indent="-338645" algn="l">
              <a:lnSpc>
                <a:spcPct val="90000"/>
              </a:lnSpc>
              <a:spcBef>
                <a:spcPts val="500"/>
              </a:spcBef>
              <a:spcAft>
                <a:spcPts val="0"/>
              </a:spcAft>
              <a:buClr>
                <a:srgbClr val="1E4E79"/>
              </a:buClr>
              <a:buSzPts val="1733"/>
              <a:buChar char="•"/>
              <a:defRPr>
                <a:solidFill>
                  <a:srgbClr val="1E4E79"/>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79"/>
          <p:cNvSpPr txBox="1">
            <a:spLocks noGrp="1"/>
          </p:cNvSpPr>
          <p:nvPr>
            <p:ph type="body" idx="2"/>
          </p:nvPr>
        </p:nvSpPr>
        <p:spPr>
          <a:xfrm>
            <a:off x="4523874" y="1540042"/>
            <a:ext cx="6829927" cy="397413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1E4E79"/>
              </a:buClr>
              <a:buSzPts val="2800"/>
              <a:buChar char="•"/>
              <a:defRPr>
                <a:solidFill>
                  <a:srgbClr val="1E4E79"/>
                </a:solidFill>
              </a:defRPr>
            </a:lvl1pPr>
            <a:lvl2pPr marL="914400" lvl="1" indent="-342900" algn="l">
              <a:lnSpc>
                <a:spcPct val="90000"/>
              </a:lnSpc>
              <a:spcBef>
                <a:spcPts val="500"/>
              </a:spcBef>
              <a:spcAft>
                <a:spcPts val="0"/>
              </a:spcAft>
              <a:buClr>
                <a:srgbClr val="1E4E79"/>
              </a:buClr>
              <a:buSzPts val="1800"/>
              <a:buChar char="•"/>
              <a:defRPr>
                <a:solidFill>
                  <a:srgbClr val="1E4E79"/>
                </a:solidFill>
              </a:defRPr>
            </a:lvl2pPr>
            <a:lvl3pPr marL="1371600" lvl="2" indent="-355600" algn="l">
              <a:lnSpc>
                <a:spcPct val="90000"/>
              </a:lnSpc>
              <a:spcBef>
                <a:spcPts val="500"/>
              </a:spcBef>
              <a:spcAft>
                <a:spcPts val="0"/>
              </a:spcAft>
              <a:buClr>
                <a:srgbClr val="1E4E79"/>
              </a:buClr>
              <a:buSzPts val="2000"/>
              <a:buChar char="•"/>
              <a:defRPr>
                <a:solidFill>
                  <a:srgbClr val="1E4E79"/>
                </a:solidFill>
              </a:defRPr>
            </a:lvl3pPr>
            <a:lvl4pPr marL="1828800" lvl="3" indent="-338645" algn="l">
              <a:lnSpc>
                <a:spcPct val="90000"/>
              </a:lnSpc>
              <a:spcBef>
                <a:spcPts val="500"/>
              </a:spcBef>
              <a:spcAft>
                <a:spcPts val="0"/>
              </a:spcAft>
              <a:buClr>
                <a:srgbClr val="1E4E79"/>
              </a:buClr>
              <a:buSzPts val="1733"/>
              <a:buChar char="•"/>
              <a:defRPr>
                <a:solidFill>
                  <a:srgbClr val="1E4E79"/>
                </a:solidFill>
              </a:defRPr>
            </a:lvl4pPr>
            <a:lvl5pPr marL="2286000" lvl="4" indent="-338645" algn="l">
              <a:lnSpc>
                <a:spcPct val="90000"/>
              </a:lnSpc>
              <a:spcBef>
                <a:spcPts val="500"/>
              </a:spcBef>
              <a:spcAft>
                <a:spcPts val="0"/>
              </a:spcAft>
              <a:buClr>
                <a:srgbClr val="1E4E79"/>
              </a:buClr>
              <a:buSzPts val="1733"/>
              <a:buChar char="•"/>
              <a:defRPr>
                <a:solidFill>
                  <a:srgbClr val="1E4E79"/>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79"/>
          <p:cNvSpPr txBox="1">
            <a:spLocks noGrp="1"/>
          </p:cNvSpPr>
          <p:nvPr>
            <p:ph type="body" idx="3"/>
          </p:nvPr>
        </p:nvSpPr>
        <p:spPr>
          <a:xfrm>
            <a:off x="903288" y="5532439"/>
            <a:ext cx="10515600" cy="56991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1E4E79"/>
              </a:buClr>
              <a:buSzPts val="2800"/>
              <a:buNone/>
              <a:defRPr>
                <a:solidFill>
                  <a:srgbClr val="1E4E79"/>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 name="Google Shape;100;p79"/>
          <p:cNvSpPr txBox="1">
            <a:spLocks noGrp="1"/>
          </p:cNvSpPr>
          <p:nvPr>
            <p:ph type="sldNum" idx="12"/>
          </p:nvPr>
        </p:nvSpPr>
        <p:spPr>
          <a:xfrm>
            <a:off x="8610600" y="6356351"/>
            <a:ext cx="2743200" cy="366183"/>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1pPr>
            <a:lvl2pPr marL="0" lvl="1"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2pPr>
            <a:lvl3pPr marL="0" lvl="2"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3pPr>
            <a:lvl4pPr marL="0" lvl="3"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4pPr>
            <a:lvl5pPr marL="0" lvl="4"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5pPr>
            <a:lvl6pPr marL="0" lvl="5"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6pPr>
            <a:lvl7pPr marL="0" lvl="6"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7pPr>
            <a:lvl8pPr marL="0" lvl="7"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8pPr>
            <a:lvl9pPr marL="0" lvl="8"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9pPr>
          </a:lstStyle>
          <a:p>
            <a:fld id="{00000000-1234-1234-1234-123412341234}" type="slidenum">
              <a:rPr lang="en-US"/>
              <a:pPr/>
              <a:t>‹#›</a:t>
            </a:fld>
            <a:endParaRPr/>
          </a:p>
        </p:txBody>
      </p:sp>
    </p:spTree>
    <p:extLst>
      <p:ext uri="{BB962C8B-B14F-4D97-AF65-F5344CB8AC3E}">
        <p14:creationId xmlns:p14="http://schemas.microsoft.com/office/powerpoint/2010/main" val="103810446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01"/>
        <p:cNvGrpSpPr/>
        <p:nvPr/>
      </p:nvGrpSpPr>
      <p:grpSpPr>
        <a:xfrm>
          <a:off x="0" y="0"/>
          <a:ext cx="0" cy="0"/>
          <a:chOff x="0" y="0"/>
          <a:chExt cx="0" cy="0"/>
        </a:xfrm>
      </p:grpSpPr>
      <p:pic>
        <p:nvPicPr>
          <p:cNvPr id="102" name="Google Shape;102;p84"/>
          <p:cNvPicPr preferRelativeResize="0"/>
          <p:nvPr/>
        </p:nvPicPr>
        <p:blipFill rotWithShape="1">
          <a:blip r:embed="rId2">
            <a:alphaModFix/>
          </a:blip>
          <a:srcRect l="-8292" t="-220" r="-4224" b="220"/>
          <a:stretch/>
        </p:blipFill>
        <p:spPr>
          <a:xfrm>
            <a:off x="-1001184" y="0"/>
            <a:ext cx="13682135" cy="6858000"/>
          </a:xfrm>
          <a:prstGeom prst="rect">
            <a:avLst/>
          </a:prstGeom>
          <a:noFill/>
          <a:ln>
            <a:noFill/>
          </a:ln>
        </p:spPr>
      </p:pic>
      <p:pic>
        <p:nvPicPr>
          <p:cNvPr id="103" name="Google Shape;103;p84"/>
          <p:cNvPicPr preferRelativeResize="0"/>
          <p:nvPr/>
        </p:nvPicPr>
        <p:blipFill rotWithShape="1">
          <a:blip r:embed="rId3">
            <a:alphaModFix/>
          </a:blip>
          <a:srcRect/>
          <a:stretch/>
        </p:blipFill>
        <p:spPr>
          <a:xfrm>
            <a:off x="2578100" y="6151034"/>
            <a:ext cx="575733" cy="535517"/>
          </a:xfrm>
          <a:prstGeom prst="rect">
            <a:avLst/>
          </a:prstGeom>
          <a:noFill/>
          <a:ln>
            <a:noFill/>
          </a:ln>
        </p:spPr>
      </p:pic>
      <p:pic>
        <p:nvPicPr>
          <p:cNvPr id="104" name="Google Shape;104;p84"/>
          <p:cNvPicPr preferRelativeResize="0"/>
          <p:nvPr/>
        </p:nvPicPr>
        <p:blipFill rotWithShape="1">
          <a:blip r:embed="rId4">
            <a:alphaModFix/>
          </a:blip>
          <a:srcRect/>
          <a:stretch/>
        </p:blipFill>
        <p:spPr>
          <a:xfrm>
            <a:off x="107951" y="6060017"/>
            <a:ext cx="2402416" cy="685800"/>
          </a:xfrm>
          <a:prstGeom prst="rect">
            <a:avLst/>
          </a:prstGeom>
          <a:noFill/>
          <a:ln>
            <a:noFill/>
          </a:ln>
        </p:spPr>
      </p:pic>
      <p:sp>
        <p:nvSpPr>
          <p:cNvPr id="105" name="Google Shape;105;p84"/>
          <p:cNvSpPr txBox="1"/>
          <p:nvPr/>
        </p:nvSpPr>
        <p:spPr>
          <a:xfrm>
            <a:off x="7437967" y="5027084"/>
            <a:ext cx="4705351" cy="400110"/>
          </a:xfrm>
          <a:prstGeom prst="rect">
            <a:avLst/>
          </a:prstGeom>
          <a:noFill/>
          <a:ln>
            <a:noFill/>
          </a:ln>
        </p:spPr>
        <p:txBody>
          <a:bodyPr spcFirstLastPara="1" wrap="square" lIns="91425" tIns="45700" rIns="91425" bIns="45700" anchor="t" anchorCtr="0">
            <a:spAutoFit/>
          </a:bodyPr>
          <a:lstStyle/>
          <a:p>
            <a:pPr algn="ctr"/>
            <a:r>
              <a:rPr lang="en-US" sz="1000">
                <a:solidFill>
                  <a:srgbClr val="FFFFFF"/>
                </a:solidFill>
                <a:latin typeface="Calibri"/>
                <a:ea typeface="Calibri"/>
                <a:cs typeface="Calibri"/>
                <a:sym typeface="Calibri"/>
              </a:rPr>
              <a:t>KA 203, Strategic Partnership in Higher Education 2019-2022, Agreement No. 2019-1-EL01-KA203-062941</a:t>
            </a:r>
            <a:endParaRPr sz="1000">
              <a:solidFill>
                <a:srgbClr val="FFFFFF"/>
              </a:solidFill>
            </a:endParaRPr>
          </a:p>
        </p:txBody>
      </p:sp>
      <p:pic>
        <p:nvPicPr>
          <p:cNvPr id="106" name="Google Shape;106;p84" descr="A close up of a sign&#10;&#10;Description automatically generated"/>
          <p:cNvPicPr preferRelativeResize="0"/>
          <p:nvPr/>
        </p:nvPicPr>
        <p:blipFill rotWithShape="1">
          <a:blip r:embed="rId5">
            <a:alphaModFix/>
          </a:blip>
          <a:srcRect/>
          <a:stretch/>
        </p:blipFill>
        <p:spPr>
          <a:xfrm>
            <a:off x="3276600" y="6220884"/>
            <a:ext cx="1794933" cy="584200"/>
          </a:xfrm>
          <a:prstGeom prst="rect">
            <a:avLst/>
          </a:prstGeom>
          <a:noFill/>
          <a:ln>
            <a:noFill/>
          </a:ln>
        </p:spPr>
      </p:pic>
      <p:pic>
        <p:nvPicPr>
          <p:cNvPr id="107" name="Google Shape;107;p84" descr="A close up of a sign&#10;&#10;Description automatically generated"/>
          <p:cNvPicPr preferRelativeResize="0"/>
          <p:nvPr/>
        </p:nvPicPr>
        <p:blipFill rotWithShape="1">
          <a:blip r:embed="rId6">
            <a:alphaModFix/>
          </a:blip>
          <a:srcRect/>
          <a:stretch/>
        </p:blipFill>
        <p:spPr>
          <a:xfrm>
            <a:off x="10498667" y="6278034"/>
            <a:ext cx="1490133" cy="368300"/>
          </a:xfrm>
          <a:prstGeom prst="rect">
            <a:avLst/>
          </a:prstGeom>
          <a:noFill/>
          <a:ln>
            <a:noFill/>
          </a:ln>
        </p:spPr>
      </p:pic>
      <p:pic>
        <p:nvPicPr>
          <p:cNvPr id="108" name="Google Shape;108;p84" descr="A picture containing table&#10;&#10;Description automatically generated"/>
          <p:cNvPicPr preferRelativeResize="0"/>
          <p:nvPr/>
        </p:nvPicPr>
        <p:blipFill rotWithShape="1">
          <a:blip r:embed="rId7">
            <a:alphaModFix/>
          </a:blip>
          <a:srcRect l="22404" t="7525" r="28454" b="46810"/>
          <a:stretch/>
        </p:blipFill>
        <p:spPr>
          <a:xfrm>
            <a:off x="7006167" y="6220885"/>
            <a:ext cx="524933" cy="501649"/>
          </a:xfrm>
          <a:prstGeom prst="rect">
            <a:avLst/>
          </a:prstGeom>
          <a:noFill/>
          <a:ln>
            <a:noFill/>
          </a:ln>
        </p:spPr>
      </p:pic>
      <p:pic>
        <p:nvPicPr>
          <p:cNvPr id="109" name="Google Shape;109;p84" descr="A close up of a logo&#10;&#10;Description automatically generated"/>
          <p:cNvPicPr preferRelativeResize="0"/>
          <p:nvPr/>
        </p:nvPicPr>
        <p:blipFill rotWithShape="1">
          <a:blip r:embed="rId8">
            <a:alphaModFix/>
          </a:blip>
          <a:srcRect/>
          <a:stretch/>
        </p:blipFill>
        <p:spPr>
          <a:xfrm>
            <a:off x="8839200" y="6121400"/>
            <a:ext cx="1659467" cy="897467"/>
          </a:xfrm>
          <a:prstGeom prst="rect">
            <a:avLst/>
          </a:prstGeom>
          <a:noFill/>
          <a:ln>
            <a:noFill/>
          </a:ln>
        </p:spPr>
      </p:pic>
      <p:pic>
        <p:nvPicPr>
          <p:cNvPr id="110" name="Google Shape;110;p84" descr="A picture containing table&#10;&#10;Description automatically generated"/>
          <p:cNvPicPr preferRelativeResize="0"/>
          <p:nvPr/>
        </p:nvPicPr>
        <p:blipFill rotWithShape="1">
          <a:blip r:embed="rId7">
            <a:alphaModFix/>
          </a:blip>
          <a:srcRect t="50462" b="6190"/>
          <a:stretch/>
        </p:blipFill>
        <p:spPr>
          <a:xfrm>
            <a:off x="7531101" y="6220885"/>
            <a:ext cx="1130300" cy="501649"/>
          </a:xfrm>
          <a:prstGeom prst="rect">
            <a:avLst/>
          </a:prstGeom>
          <a:noFill/>
          <a:ln>
            <a:noFill/>
          </a:ln>
        </p:spPr>
      </p:pic>
      <p:pic>
        <p:nvPicPr>
          <p:cNvPr id="111" name="Google Shape;111;p84" descr="A close up of a logo&#10;&#10;Description automatically generated"/>
          <p:cNvPicPr preferRelativeResize="0"/>
          <p:nvPr/>
        </p:nvPicPr>
        <p:blipFill rotWithShape="1">
          <a:blip r:embed="rId9">
            <a:alphaModFix/>
          </a:blip>
          <a:srcRect/>
          <a:stretch/>
        </p:blipFill>
        <p:spPr>
          <a:xfrm>
            <a:off x="7499351" y="2810933"/>
            <a:ext cx="4282016" cy="2040467"/>
          </a:xfrm>
          <a:prstGeom prst="rect">
            <a:avLst/>
          </a:prstGeom>
          <a:noFill/>
          <a:ln>
            <a:noFill/>
          </a:ln>
        </p:spPr>
      </p:pic>
      <p:pic>
        <p:nvPicPr>
          <p:cNvPr id="112" name="Google Shape;112;p84" descr="A close up of a logo&#10;&#10;Description automatically generated"/>
          <p:cNvPicPr preferRelativeResize="0"/>
          <p:nvPr/>
        </p:nvPicPr>
        <p:blipFill rotWithShape="1">
          <a:blip r:embed="rId10">
            <a:alphaModFix/>
          </a:blip>
          <a:srcRect/>
          <a:stretch/>
        </p:blipFill>
        <p:spPr>
          <a:xfrm>
            <a:off x="5194300" y="6051551"/>
            <a:ext cx="1653117" cy="728133"/>
          </a:xfrm>
          <a:prstGeom prst="rect">
            <a:avLst/>
          </a:prstGeom>
          <a:noFill/>
          <a:ln>
            <a:noFill/>
          </a:ln>
        </p:spPr>
      </p:pic>
      <p:sp>
        <p:nvSpPr>
          <p:cNvPr id="113" name="Google Shape;113;p84"/>
          <p:cNvSpPr>
            <a:spLocks noGrp="1"/>
          </p:cNvSpPr>
          <p:nvPr>
            <p:ph type="pic" idx="2"/>
          </p:nvPr>
        </p:nvSpPr>
        <p:spPr>
          <a:xfrm>
            <a:off x="527052" y="200026"/>
            <a:ext cx="3781425" cy="1355725"/>
          </a:xfrm>
          <a:prstGeom prst="rect">
            <a:avLst/>
          </a:prstGeom>
          <a:noFill/>
          <a:ln>
            <a:noFill/>
          </a:ln>
        </p:spPr>
      </p:sp>
      <p:sp>
        <p:nvSpPr>
          <p:cNvPr id="114" name="Google Shape;114;p84"/>
          <p:cNvSpPr txBox="1">
            <a:spLocks noGrp="1"/>
          </p:cNvSpPr>
          <p:nvPr>
            <p:ph type="body" idx="1"/>
          </p:nvPr>
        </p:nvSpPr>
        <p:spPr>
          <a:xfrm>
            <a:off x="527050" y="1920876"/>
            <a:ext cx="5820741" cy="3565525"/>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b="1">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65889093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2_Comparison">
  <p:cSld name="2_Comparison">
    <p:spTree>
      <p:nvGrpSpPr>
        <p:cNvPr id="1" name="Shape 115"/>
        <p:cNvGrpSpPr/>
        <p:nvPr/>
      </p:nvGrpSpPr>
      <p:grpSpPr>
        <a:xfrm>
          <a:off x="0" y="0"/>
          <a:ext cx="0" cy="0"/>
          <a:chOff x="0" y="0"/>
          <a:chExt cx="0" cy="0"/>
        </a:xfrm>
      </p:grpSpPr>
      <p:sp>
        <p:nvSpPr>
          <p:cNvPr id="116" name="Google Shape;116;p85"/>
          <p:cNvSpPr/>
          <p:nvPr/>
        </p:nvSpPr>
        <p:spPr>
          <a:xfrm>
            <a:off x="0" y="1"/>
            <a:ext cx="12192000" cy="1284817"/>
          </a:xfrm>
          <a:prstGeom prst="rect">
            <a:avLst/>
          </a:prstGeom>
          <a:solidFill>
            <a:srgbClr val="1E4E79"/>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rgbClr val="FFFFFF"/>
              </a:solidFill>
            </a:endParaRPr>
          </a:p>
        </p:txBody>
      </p:sp>
      <p:pic>
        <p:nvPicPr>
          <p:cNvPr id="117" name="Google Shape;117;p85" descr="A close up of a logo&#10;&#10;Description automatically generated"/>
          <p:cNvPicPr preferRelativeResize="0"/>
          <p:nvPr/>
        </p:nvPicPr>
        <p:blipFill rotWithShape="1">
          <a:blip r:embed="rId2">
            <a:alphaModFix/>
          </a:blip>
          <a:srcRect/>
          <a:stretch/>
        </p:blipFill>
        <p:spPr>
          <a:xfrm>
            <a:off x="9398000" y="76201"/>
            <a:ext cx="2540000" cy="1132417"/>
          </a:xfrm>
          <a:prstGeom prst="rect">
            <a:avLst/>
          </a:prstGeom>
          <a:noFill/>
          <a:ln>
            <a:noFill/>
          </a:ln>
        </p:spPr>
      </p:pic>
      <p:sp>
        <p:nvSpPr>
          <p:cNvPr id="118" name="Google Shape;118;p85"/>
          <p:cNvSpPr txBox="1"/>
          <p:nvPr/>
        </p:nvSpPr>
        <p:spPr>
          <a:xfrm>
            <a:off x="840318" y="1471085"/>
            <a:ext cx="5158316" cy="461665"/>
          </a:xfrm>
          <a:prstGeom prst="rect">
            <a:avLst/>
          </a:prstGeom>
          <a:noFill/>
          <a:ln>
            <a:noFill/>
          </a:ln>
        </p:spPr>
        <p:txBody>
          <a:bodyPr spcFirstLastPara="1" wrap="square" lIns="91425" tIns="45700" rIns="91425" bIns="45700" anchor="t" anchorCtr="0">
            <a:spAutoFit/>
          </a:bodyPr>
          <a:lstStyle/>
          <a:p>
            <a:r>
              <a:rPr lang="en-US" sz="2400" b="1">
                <a:solidFill>
                  <a:srgbClr val="1E4E79"/>
                </a:solidFill>
              </a:rPr>
              <a:t>MATERIAL DEVELOPMENT</a:t>
            </a:r>
            <a:endParaRPr/>
          </a:p>
        </p:txBody>
      </p:sp>
      <p:sp>
        <p:nvSpPr>
          <p:cNvPr id="119" name="Google Shape;119;p85"/>
          <p:cNvSpPr txBox="1"/>
          <p:nvPr/>
        </p:nvSpPr>
        <p:spPr>
          <a:xfrm>
            <a:off x="6096001" y="1471085"/>
            <a:ext cx="5255684" cy="461665"/>
          </a:xfrm>
          <a:prstGeom prst="rect">
            <a:avLst/>
          </a:prstGeom>
          <a:noFill/>
          <a:ln>
            <a:noFill/>
          </a:ln>
        </p:spPr>
        <p:txBody>
          <a:bodyPr spcFirstLastPara="1" wrap="square" lIns="91425" tIns="45700" rIns="91425" bIns="45700" anchor="t" anchorCtr="0">
            <a:spAutoFit/>
          </a:bodyPr>
          <a:lstStyle/>
          <a:p>
            <a:r>
              <a:rPr lang="en-US" sz="2400" b="1">
                <a:solidFill>
                  <a:srgbClr val="1E4E79"/>
                </a:solidFill>
              </a:rPr>
              <a:t>COORDINATION</a:t>
            </a:r>
            <a:endParaRPr/>
          </a:p>
        </p:txBody>
      </p:sp>
      <p:sp>
        <p:nvSpPr>
          <p:cNvPr id="120" name="Google Shape;120;p85"/>
          <p:cNvSpPr txBox="1"/>
          <p:nvPr/>
        </p:nvSpPr>
        <p:spPr>
          <a:xfrm>
            <a:off x="6172200" y="3606801"/>
            <a:ext cx="5158317" cy="646331"/>
          </a:xfrm>
          <a:prstGeom prst="rect">
            <a:avLst/>
          </a:prstGeom>
          <a:solidFill>
            <a:schemeClr val="lt1"/>
          </a:solidFill>
          <a:ln>
            <a:noFill/>
          </a:ln>
        </p:spPr>
        <p:txBody>
          <a:bodyPr spcFirstLastPara="1" wrap="square" lIns="91425" tIns="45700" rIns="91425" bIns="45700" anchor="t" anchorCtr="0">
            <a:spAutoFit/>
          </a:bodyPr>
          <a:lstStyle/>
          <a:p>
            <a:r>
              <a:rPr lang="en-US" sz="1800" b="1" i="1">
                <a:solidFill>
                  <a:srgbClr val="1E4E79"/>
                </a:solidFill>
              </a:rPr>
              <a:t>HOW TO CITE THIS MATERIAL</a:t>
            </a:r>
            <a:endParaRPr/>
          </a:p>
          <a:p>
            <a:endParaRPr sz="1800" b="1">
              <a:solidFill>
                <a:srgbClr val="1E4E79"/>
              </a:solidFill>
            </a:endParaRPr>
          </a:p>
        </p:txBody>
      </p:sp>
      <p:sp>
        <p:nvSpPr>
          <p:cNvPr id="121" name="Google Shape;121;p85"/>
          <p:cNvSpPr txBox="1"/>
          <p:nvPr/>
        </p:nvSpPr>
        <p:spPr>
          <a:xfrm>
            <a:off x="840317" y="245534"/>
            <a:ext cx="2233083" cy="1323439"/>
          </a:xfrm>
          <a:prstGeom prst="rect">
            <a:avLst/>
          </a:prstGeom>
          <a:noFill/>
          <a:ln>
            <a:noFill/>
          </a:ln>
        </p:spPr>
        <p:txBody>
          <a:bodyPr spcFirstLastPara="1" wrap="square" lIns="91425" tIns="45700" rIns="91425" bIns="45700" anchor="t" anchorCtr="0">
            <a:spAutoFit/>
          </a:bodyPr>
          <a:lstStyle/>
          <a:p>
            <a:r>
              <a:rPr lang="en-US" sz="4000">
                <a:solidFill>
                  <a:srgbClr val="FFFFFF"/>
                </a:solidFill>
              </a:rPr>
              <a:t>Authors –</a:t>
            </a:r>
            <a:endParaRPr/>
          </a:p>
        </p:txBody>
      </p:sp>
      <p:sp>
        <p:nvSpPr>
          <p:cNvPr id="122" name="Google Shape;122;p85"/>
          <p:cNvSpPr txBox="1">
            <a:spLocks noGrp="1"/>
          </p:cNvSpPr>
          <p:nvPr>
            <p:ph type="title"/>
          </p:nvPr>
        </p:nvSpPr>
        <p:spPr>
          <a:xfrm>
            <a:off x="2986496" y="-10855"/>
            <a:ext cx="1712912" cy="127949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1400"/>
              <a:buNone/>
              <a:defRPr sz="4000" b="0">
                <a:solidFill>
                  <a:schemeClr val="lt1"/>
                </a:solidFill>
                <a:latin typeface="Calibri"/>
                <a:ea typeface="Calibri"/>
                <a:cs typeface="Calibri"/>
                <a:sym typeface="Calibri"/>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23" name="Google Shape;123;p85"/>
          <p:cNvSpPr txBox="1">
            <a:spLocks noGrp="1"/>
          </p:cNvSpPr>
          <p:nvPr>
            <p:ph type="body" idx="1"/>
          </p:nvPr>
        </p:nvSpPr>
        <p:spPr>
          <a:xfrm>
            <a:off x="419101" y="2108957"/>
            <a:ext cx="5578475" cy="4080707"/>
          </a:xfrm>
          <a:prstGeom prst="rect">
            <a:avLst/>
          </a:prstGeom>
          <a:noFill/>
          <a:ln>
            <a:noFill/>
          </a:ln>
        </p:spPr>
        <p:txBody>
          <a:bodyPr spcFirstLastPara="1" wrap="square" lIns="91425" tIns="45700" rIns="91425" bIns="45700" anchor="t" anchorCtr="0">
            <a:noAutofit/>
          </a:bodyPr>
          <a:lstStyle>
            <a:lvl1pPr marL="457200" lvl="0" indent="-330200" algn="l">
              <a:lnSpc>
                <a:spcPct val="90000"/>
              </a:lnSpc>
              <a:spcBef>
                <a:spcPts val="1000"/>
              </a:spcBef>
              <a:spcAft>
                <a:spcPts val="0"/>
              </a:spcAft>
              <a:buClr>
                <a:srgbClr val="1E4E79"/>
              </a:buClr>
              <a:buSzPts val="1600"/>
              <a:buFont typeface="Arial"/>
              <a:buChar char="•"/>
              <a:defRPr sz="1600">
                <a:solidFill>
                  <a:srgbClr val="1E4E79"/>
                </a:solidFill>
                <a:latin typeface="Calibri"/>
                <a:ea typeface="Calibri"/>
                <a:cs typeface="Calibri"/>
                <a:sym typeface="Calibri"/>
              </a:defRPr>
            </a:lvl1pPr>
            <a:lvl2pPr marL="914400" lvl="1" indent="-342900" algn="l">
              <a:lnSpc>
                <a:spcPct val="90000"/>
              </a:lnSpc>
              <a:spcBef>
                <a:spcPts val="500"/>
              </a:spcBef>
              <a:spcAft>
                <a:spcPts val="0"/>
              </a:spcAft>
              <a:buClr>
                <a:srgbClr val="1E4E79"/>
              </a:buClr>
              <a:buSzPts val="1800"/>
              <a:buChar char="•"/>
              <a:defRPr>
                <a:solidFill>
                  <a:srgbClr val="1E4E79"/>
                </a:solidFill>
                <a:latin typeface="Calibri"/>
                <a:ea typeface="Calibri"/>
                <a:cs typeface="Calibri"/>
                <a:sym typeface="Calibri"/>
              </a:defRPr>
            </a:lvl2pPr>
            <a:lvl3pPr marL="1371600" lvl="2" indent="-355600" algn="l">
              <a:lnSpc>
                <a:spcPct val="90000"/>
              </a:lnSpc>
              <a:spcBef>
                <a:spcPts val="500"/>
              </a:spcBef>
              <a:spcAft>
                <a:spcPts val="0"/>
              </a:spcAft>
              <a:buClr>
                <a:srgbClr val="1E4E79"/>
              </a:buClr>
              <a:buSzPts val="2000"/>
              <a:buChar char="•"/>
              <a:defRPr>
                <a:solidFill>
                  <a:srgbClr val="1E4E79"/>
                </a:solidFill>
                <a:latin typeface="Calibri"/>
                <a:ea typeface="Calibri"/>
                <a:cs typeface="Calibri"/>
                <a:sym typeface="Calibri"/>
              </a:defRPr>
            </a:lvl3pPr>
            <a:lvl4pPr marL="1828800" lvl="3" indent="-338645" algn="l">
              <a:lnSpc>
                <a:spcPct val="90000"/>
              </a:lnSpc>
              <a:spcBef>
                <a:spcPts val="500"/>
              </a:spcBef>
              <a:spcAft>
                <a:spcPts val="0"/>
              </a:spcAft>
              <a:buClr>
                <a:srgbClr val="1E4E79"/>
              </a:buClr>
              <a:buSzPts val="1733"/>
              <a:buChar char="•"/>
              <a:defRPr>
                <a:solidFill>
                  <a:srgbClr val="1E4E79"/>
                </a:solidFill>
                <a:latin typeface="Calibri"/>
                <a:ea typeface="Calibri"/>
                <a:cs typeface="Calibri"/>
                <a:sym typeface="Calibri"/>
              </a:defRPr>
            </a:lvl4pPr>
            <a:lvl5pPr marL="2286000" lvl="4" indent="-338645" algn="l">
              <a:lnSpc>
                <a:spcPct val="90000"/>
              </a:lnSpc>
              <a:spcBef>
                <a:spcPts val="500"/>
              </a:spcBef>
              <a:spcAft>
                <a:spcPts val="0"/>
              </a:spcAft>
              <a:buClr>
                <a:srgbClr val="1E4E79"/>
              </a:buClr>
              <a:buSzPts val="1733"/>
              <a:buChar char="•"/>
              <a:defRPr>
                <a:solidFill>
                  <a:srgbClr val="1E4E79"/>
                </a:solidFill>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 name="Google Shape;124;p85"/>
          <p:cNvSpPr txBox="1">
            <a:spLocks noGrp="1"/>
          </p:cNvSpPr>
          <p:nvPr>
            <p:ph type="body" idx="2"/>
          </p:nvPr>
        </p:nvSpPr>
        <p:spPr>
          <a:xfrm>
            <a:off x="6172201" y="2120069"/>
            <a:ext cx="5183188" cy="101683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E4E79"/>
              </a:buClr>
              <a:buSzPts val="1600"/>
              <a:buNone/>
              <a:defRPr sz="1600">
                <a:solidFill>
                  <a:srgbClr val="1E4E79"/>
                </a:solidFill>
                <a:latin typeface="Calibri"/>
                <a:ea typeface="Calibri"/>
                <a:cs typeface="Calibri"/>
                <a:sym typeface="Calibri"/>
              </a:defRPr>
            </a:lvl1pPr>
            <a:lvl2pPr marL="914400" lvl="1" indent="-342900" algn="l">
              <a:lnSpc>
                <a:spcPct val="90000"/>
              </a:lnSpc>
              <a:spcBef>
                <a:spcPts val="500"/>
              </a:spcBef>
              <a:spcAft>
                <a:spcPts val="0"/>
              </a:spcAft>
              <a:buClr>
                <a:srgbClr val="1E4E79"/>
              </a:buClr>
              <a:buSzPts val="1800"/>
              <a:buChar char="•"/>
              <a:defRPr>
                <a:solidFill>
                  <a:srgbClr val="1E4E79"/>
                </a:solidFill>
                <a:latin typeface="Calibri"/>
                <a:ea typeface="Calibri"/>
                <a:cs typeface="Calibri"/>
                <a:sym typeface="Calibri"/>
              </a:defRPr>
            </a:lvl2pPr>
            <a:lvl3pPr marL="1371600" lvl="2" indent="-355600" algn="l">
              <a:lnSpc>
                <a:spcPct val="90000"/>
              </a:lnSpc>
              <a:spcBef>
                <a:spcPts val="500"/>
              </a:spcBef>
              <a:spcAft>
                <a:spcPts val="0"/>
              </a:spcAft>
              <a:buClr>
                <a:srgbClr val="1E4E79"/>
              </a:buClr>
              <a:buSzPts val="2000"/>
              <a:buChar char="•"/>
              <a:defRPr>
                <a:solidFill>
                  <a:srgbClr val="1E4E79"/>
                </a:solidFill>
                <a:latin typeface="Calibri"/>
                <a:ea typeface="Calibri"/>
                <a:cs typeface="Calibri"/>
                <a:sym typeface="Calibri"/>
              </a:defRPr>
            </a:lvl3pPr>
            <a:lvl4pPr marL="1828800" lvl="3" indent="-338645" algn="l">
              <a:lnSpc>
                <a:spcPct val="90000"/>
              </a:lnSpc>
              <a:spcBef>
                <a:spcPts val="500"/>
              </a:spcBef>
              <a:spcAft>
                <a:spcPts val="0"/>
              </a:spcAft>
              <a:buClr>
                <a:srgbClr val="1E4E79"/>
              </a:buClr>
              <a:buSzPts val="1733"/>
              <a:buChar char="•"/>
              <a:defRPr>
                <a:solidFill>
                  <a:srgbClr val="1E4E79"/>
                </a:solidFill>
                <a:latin typeface="Calibri"/>
                <a:ea typeface="Calibri"/>
                <a:cs typeface="Calibri"/>
                <a:sym typeface="Calibri"/>
              </a:defRPr>
            </a:lvl4pPr>
            <a:lvl5pPr marL="2286000" lvl="4" indent="-338645" algn="l">
              <a:lnSpc>
                <a:spcPct val="90000"/>
              </a:lnSpc>
              <a:spcBef>
                <a:spcPts val="500"/>
              </a:spcBef>
              <a:spcAft>
                <a:spcPts val="0"/>
              </a:spcAft>
              <a:buClr>
                <a:srgbClr val="1E4E79"/>
              </a:buClr>
              <a:buSzPts val="1733"/>
              <a:buChar char="•"/>
              <a:defRPr>
                <a:solidFill>
                  <a:srgbClr val="1E4E79"/>
                </a:solidFill>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 name="Google Shape;125;p85"/>
          <p:cNvSpPr txBox="1">
            <a:spLocks noGrp="1"/>
          </p:cNvSpPr>
          <p:nvPr>
            <p:ph type="body" idx="3"/>
          </p:nvPr>
        </p:nvSpPr>
        <p:spPr>
          <a:xfrm>
            <a:off x="6172201" y="4036379"/>
            <a:ext cx="5157788" cy="2153285"/>
          </a:xfrm>
          <a:prstGeom prst="rect">
            <a:avLst/>
          </a:prstGeom>
          <a:solidFill>
            <a:schemeClr val="lt1"/>
          </a:solid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1E4E79"/>
              </a:buClr>
              <a:buSzPts val="2800"/>
              <a:buChar char="•"/>
              <a:defRPr i="1">
                <a:solidFill>
                  <a:srgbClr val="1E4E79"/>
                </a:solidFill>
              </a:defRPr>
            </a:lvl1pPr>
            <a:lvl2pPr marL="914400" lvl="1" indent="-342900" algn="l">
              <a:lnSpc>
                <a:spcPct val="90000"/>
              </a:lnSpc>
              <a:spcBef>
                <a:spcPts val="500"/>
              </a:spcBef>
              <a:spcAft>
                <a:spcPts val="0"/>
              </a:spcAft>
              <a:buClr>
                <a:srgbClr val="1E4E79"/>
              </a:buClr>
              <a:buSzPts val="1800"/>
              <a:buChar char="•"/>
              <a:defRPr i="1">
                <a:solidFill>
                  <a:srgbClr val="1E4E79"/>
                </a:solidFill>
              </a:defRPr>
            </a:lvl2pPr>
            <a:lvl3pPr marL="1371600" lvl="2" indent="-355600" algn="l">
              <a:lnSpc>
                <a:spcPct val="90000"/>
              </a:lnSpc>
              <a:spcBef>
                <a:spcPts val="500"/>
              </a:spcBef>
              <a:spcAft>
                <a:spcPts val="0"/>
              </a:spcAft>
              <a:buClr>
                <a:srgbClr val="1E4E79"/>
              </a:buClr>
              <a:buSzPts val="2000"/>
              <a:buChar char="•"/>
              <a:defRPr i="1">
                <a:solidFill>
                  <a:srgbClr val="1E4E79"/>
                </a:solidFill>
              </a:defRPr>
            </a:lvl3pPr>
            <a:lvl4pPr marL="1828800" lvl="3" indent="-338645" algn="l">
              <a:lnSpc>
                <a:spcPct val="90000"/>
              </a:lnSpc>
              <a:spcBef>
                <a:spcPts val="500"/>
              </a:spcBef>
              <a:spcAft>
                <a:spcPts val="0"/>
              </a:spcAft>
              <a:buClr>
                <a:srgbClr val="1E4E79"/>
              </a:buClr>
              <a:buSzPts val="1733"/>
              <a:buChar char="•"/>
              <a:defRPr i="1">
                <a:solidFill>
                  <a:srgbClr val="1E4E79"/>
                </a:solidFill>
              </a:defRPr>
            </a:lvl4pPr>
            <a:lvl5pPr marL="2286000" lvl="4" indent="-338645" algn="l">
              <a:lnSpc>
                <a:spcPct val="90000"/>
              </a:lnSpc>
              <a:spcBef>
                <a:spcPts val="500"/>
              </a:spcBef>
              <a:spcAft>
                <a:spcPts val="0"/>
              </a:spcAft>
              <a:buClr>
                <a:srgbClr val="1E4E79"/>
              </a:buClr>
              <a:buSzPts val="1733"/>
              <a:buChar char="•"/>
              <a:defRPr i="1">
                <a:solidFill>
                  <a:srgbClr val="1E4E79"/>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 name="Google Shape;126;p85"/>
          <p:cNvSpPr txBox="1">
            <a:spLocks noGrp="1"/>
          </p:cNvSpPr>
          <p:nvPr>
            <p:ph type="sldNum" idx="12"/>
          </p:nvPr>
        </p:nvSpPr>
        <p:spPr>
          <a:xfrm>
            <a:off x="8610600" y="6356351"/>
            <a:ext cx="2743200" cy="366183"/>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1F4E79"/>
                </a:solidFill>
                <a:latin typeface="Calibri"/>
                <a:ea typeface="Calibri"/>
                <a:cs typeface="Calibri"/>
                <a:sym typeface="Calibri"/>
              </a:defRPr>
            </a:lvl1pPr>
            <a:lvl2pPr marL="0" lvl="1" indent="0" algn="r">
              <a:lnSpc>
                <a:spcPct val="100000"/>
              </a:lnSpc>
              <a:spcBef>
                <a:spcPts val="0"/>
              </a:spcBef>
              <a:spcAft>
                <a:spcPts val="0"/>
              </a:spcAft>
              <a:buSzPts val="1200"/>
              <a:buNone/>
              <a:defRPr sz="1200" b="0" i="0" u="none" strike="noStrike" cap="none">
                <a:solidFill>
                  <a:srgbClr val="1F4E79"/>
                </a:solidFill>
                <a:latin typeface="Calibri"/>
                <a:ea typeface="Calibri"/>
                <a:cs typeface="Calibri"/>
                <a:sym typeface="Calibri"/>
              </a:defRPr>
            </a:lvl2pPr>
            <a:lvl3pPr marL="0" lvl="2" indent="0" algn="r">
              <a:lnSpc>
                <a:spcPct val="100000"/>
              </a:lnSpc>
              <a:spcBef>
                <a:spcPts val="0"/>
              </a:spcBef>
              <a:spcAft>
                <a:spcPts val="0"/>
              </a:spcAft>
              <a:buSzPts val="1200"/>
              <a:buNone/>
              <a:defRPr sz="1200" b="0" i="0" u="none" strike="noStrike" cap="none">
                <a:solidFill>
                  <a:srgbClr val="1F4E79"/>
                </a:solidFill>
                <a:latin typeface="Calibri"/>
                <a:ea typeface="Calibri"/>
                <a:cs typeface="Calibri"/>
                <a:sym typeface="Calibri"/>
              </a:defRPr>
            </a:lvl3pPr>
            <a:lvl4pPr marL="0" lvl="3" indent="0" algn="r">
              <a:lnSpc>
                <a:spcPct val="100000"/>
              </a:lnSpc>
              <a:spcBef>
                <a:spcPts val="0"/>
              </a:spcBef>
              <a:spcAft>
                <a:spcPts val="0"/>
              </a:spcAft>
              <a:buSzPts val="1200"/>
              <a:buNone/>
              <a:defRPr sz="1200" b="0" i="0" u="none" strike="noStrike" cap="none">
                <a:solidFill>
                  <a:srgbClr val="1F4E79"/>
                </a:solidFill>
                <a:latin typeface="Calibri"/>
                <a:ea typeface="Calibri"/>
                <a:cs typeface="Calibri"/>
                <a:sym typeface="Calibri"/>
              </a:defRPr>
            </a:lvl4pPr>
            <a:lvl5pPr marL="0" lvl="4" indent="0" algn="r">
              <a:lnSpc>
                <a:spcPct val="100000"/>
              </a:lnSpc>
              <a:spcBef>
                <a:spcPts val="0"/>
              </a:spcBef>
              <a:spcAft>
                <a:spcPts val="0"/>
              </a:spcAft>
              <a:buSzPts val="1200"/>
              <a:buNone/>
              <a:defRPr sz="1200" b="0" i="0" u="none" strike="noStrike" cap="none">
                <a:solidFill>
                  <a:srgbClr val="1F4E79"/>
                </a:solidFill>
                <a:latin typeface="Calibri"/>
                <a:ea typeface="Calibri"/>
                <a:cs typeface="Calibri"/>
                <a:sym typeface="Calibri"/>
              </a:defRPr>
            </a:lvl5pPr>
            <a:lvl6pPr marL="0" lvl="5" indent="0" algn="r">
              <a:lnSpc>
                <a:spcPct val="100000"/>
              </a:lnSpc>
              <a:spcBef>
                <a:spcPts val="0"/>
              </a:spcBef>
              <a:spcAft>
                <a:spcPts val="0"/>
              </a:spcAft>
              <a:buSzPts val="1200"/>
              <a:buNone/>
              <a:defRPr sz="1200" b="0" i="0" u="none" strike="noStrike" cap="none">
                <a:solidFill>
                  <a:srgbClr val="1F4E79"/>
                </a:solidFill>
                <a:latin typeface="Calibri"/>
                <a:ea typeface="Calibri"/>
                <a:cs typeface="Calibri"/>
                <a:sym typeface="Calibri"/>
              </a:defRPr>
            </a:lvl6pPr>
            <a:lvl7pPr marL="0" lvl="6" indent="0" algn="r">
              <a:lnSpc>
                <a:spcPct val="100000"/>
              </a:lnSpc>
              <a:spcBef>
                <a:spcPts val="0"/>
              </a:spcBef>
              <a:spcAft>
                <a:spcPts val="0"/>
              </a:spcAft>
              <a:buSzPts val="1200"/>
              <a:buNone/>
              <a:defRPr sz="1200" b="0" i="0" u="none" strike="noStrike" cap="none">
                <a:solidFill>
                  <a:srgbClr val="1F4E79"/>
                </a:solidFill>
                <a:latin typeface="Calibri"/>
                <a:ea typeface="Calibri"/>
                <a:cs typeface="Calibri"/>
                <a:sym typeface="Calibri"/>
              </a:defRPr>
            </a:lvl7pPr>
            <a:lvl8pPr marL="0" lvl="7" indent="0" algn="r">
              <a:lnSpc>
                <a:spcPct val="100000"/>
              </a:lnSpc>
              <a:spcBef>
                <a:spcPts val="0"/>
              </a:spcBef>
              <a:spcAft>
                <a:spcPts val="0"/>
              </a:spcAft>
              <a:buSzPts val="1200"/>
              <a:buNone/>
              <a:defRPr sz="1200" b="0" i="0" u="none" strike="noStrike" cap="none">
                <a:solidFill>
                  <a:srgbClr val="1F4E79"/>
                </a:solidFill>
                <a:latin typeface="Calibri"/>
                <a:ea typeface="Calibri"/>
                <a:cs typeface="Calibri"/>
                <a:sym typeface="Calibri"/>
              </a:defRPr>
            </a:lvl8pPr>
            <a:lvl9pPr marL="0" lvl="8" indent="0" algn="r">
              <a:lnSpc>
                <a:spcPct val="100000"/>
              </a:lnSpc>
              <a:spcBef>
                <a:spcPts val="0"/>
              </a:spcBef>
              <a:spcAft>
                <a:spcPts val="0"/>
              </a:spcAft>
              <a:buSzPts val="1200"/>
              <a:buNone/>
              <a:defRPr sz="1200" b="0" i="0" u="none" strike="noStrike" cap="none">
                <a:solidFill>
                  <a:srgbClr val="1F4E7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101197328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27"/>
        <p:cNvGrpSpPr/>
        <p:nvPr/>
      </p:nvGrpSpPr>
      <p:grpSpPr>
        <a:xfrm>
          <a:off x="0" y="0"/>
          <a:ext cx="0" cy="0"/>
          <a:chOff x="0" y="0"/>
          <a:chExt cx="0" cy="0"/>
        </a:xfrm>
      </p:grpSpPr>
      <p:pic>
        <p:nvPicPr>
          <p:cNvPr id="128" name="Google Shape;128;p86" descr="A picture containing indoor, sitting, table, black&#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9" name="Google Shape;129;p86"/>
          <p:cNvSpPr txBox="1"/>
          <p:nvPr/>
        </p:nvSpPr>
        <p:spPr>
          <a:xfrm rot="5400000">
            <a:off x="11208808" y="5980870"/>
            <a:ext cx="1720851" cy="215444"/>
          </a:xfrm>
          <a:prstGeom prst="rect">
            <a:avLst/>
          </a:prstGeom>
          <a:noFill/>
          <a:ln>
            <a:noFill/>
          </a:ln>
        </p:spPr>
        <p:txBody>
          <a:bodyPr spcFirstLastPara="1" wrap="square" lIns="91425" tIns="45700" rIns="91425" bIns="45700" anchor="t" anchorCtr="0">
            <a:spAutoFit/>
          </a:bodyPr>
          <a:lstStyle/>
          <a:p>
            <a:r>
              <a:rPr lang="en-US" sz="800">
                <a:solidFill>
                  <a:srgbClr val="FFFFFF"/>
                </a:solidFill>
                <a:latin typeface="Calibri"/>
                <a:ea typeface="Calibri"/>
                <a:cs typeface="Calibri"/>
                <a:sym typeface="Calibri"/>
              </a:rPr>
              <a:t>Photo by Annie Spratt on Unsplash</a:t>
            </a:r>
            <a:endParaRPr sz="800">
              <a:solidFill>
                <a:srgbClr val="FFFFFF"/>
              </a:solidFill>
            </a:endParaRPr>
          </a:p>
        </p:txBody>
      </p:sp>
      <p:pic>
        <p:nvPicPr>
          <p:cNvPr id="130" name="Google Shape;130;p86" descr="A close up of a logo&#10;&#10;Description automatically generated"/>
          <p:cNvPicPr preferRelativeResize="0"/>
          <p:nvPr/>
        </p:nvPicPr>
        <p:blipFill rotWithShape="1">
          <a:blip r:embed="rId3">
            <a:alphaModFix/>
          </a:blip>
          <a:srcRect/>
          <a:stretch/>
        </p:blipFill>
        <p:spPr>
          <a:xfrm>
            <a:off x="226485" y="148167"/>
            <a:ext cx="2186516" cy="1041400"/>
          </a:xfrm>
          <a:prstGeom prst="rect">
            <a:avLst/>
          </a:prstGeom>
          <a:noFill/>
          <a:ln>
            <a:noFill/>
          </a:ln>
        </p:spPr>
      </p:pic>
      <p:sp>
        <p:nvSpPr>
          <p:cNvPr id="131" name="Google Shape;131;p86"/>
          <p:cNvSpPr txBox="1">
            <a:spLocks noGrp="1"/>
          </p:cNvSpPr>
          <p:nvPr>
            <p:ph type="body" idx="1"/>
          </p:nvPr>
        </p:nvSpPr>
        <p:spPr>
          <a:xfrm>
            <a:off x="8804787" y="412583"/>
            <a:ext cx="2555363" cy="7766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32" name="Google Shape;132;p86"/>
          <p:cNvSpPr txBox="1">
            <a:spLocks noGrp="1"/>
          </p:cNvSpPr>
          <p:nvPr>
            <p:ph type="body" idx="2"/>
          </p:nvPr>
        </p:nvSpPr>
        <p:spPr>
          <a:xfrm>
            <a:off x="901701" y="3525839"/>
            <a:ext cx="10452100" cy="13239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4800"/>
              <a:buNone/>
              <a:defRPr sz="4800" b="1">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3" name="Google Shape;133;p86"/>
          <p:cNvSpPr txBox="1">
            <a:spLocks noGrp="1"/>
          </p:cNvSpPr>
          <p:nvPr>
            <p:ph type="body" idx="3"/>
          </p:nvPr>
        </p:nvSpPr>
        <p:spPr>
          <a:xfrm>
            <a:off x="901701" y="4896091"/>
            <a:ext cx="10452100" cy="13239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4" name="Google Shape;134;p86"/>
          <p:cNvSpPr txBox="1">
            <a:spLocks noGrp="1"/>
          </p:cNvSpPr>
          <p:nvPr>
            <p:ph type="sldNum" idx="12"/>
          </p:nvPr>
        </p:nvSpPr>
        <p:spPr>
          <a:xfrm>
            <a:off x="8610600" y="6356351"/>
            <a:ext cx="2743200" cy="366183"/>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FFFFFF"/>
                </a:solidFill>
                <a:latin typeface="Arial"/>
                <a:ea typeface="Arial"/>
                <a:cs typeface="Arial"/>
                <a:sym typeface="Arial"/>
              </a:defRPr>
            </a:lvl1pPr>
            <a:lvl2pPr marL="0" lvl="1" indent="0" algn="r">
              <a:lnSpc>
                <a:spcPct val="100000"/>
              </a:lnSpc>
              <a:spcBef>
                <a:spcPts val="0"/>
              </a:spcBef>
              <a:spcAft>
                <a:spcPts val="0"/>
              </a:spcAft>
              <a:buSzPts val="1200"/>
              <a:buNone/>
              <a:defRPr sz="1200" b="0" i="0" u="none" strike="noStrike" cap="none">
                <a:solidFill>
                  <a:srgbClr val="FFFFFF"/>
                </a:solidFill>
                <a:latin typeface="Arial"/>
                <a:ea typeface="Arial"/>
                <a:cs typeface="Arial"/>
                <a:sym typeface="Arial"/>
              </a:defRPr>
            </a:lvl2pPr>
            <a:lvl3pPr marL="0" lvl="2" indent="0" algn="r">
              <a:lnSpc>
                <a:spcPct val="100000"/>
              </a:lnSpc>
              <a:spcBef>
                <a:spcPts val="0"/>
              </a:spcBef>
              <a:spcAft>
                <a:spcPts val="0"/>
              </a:spcAft>
              <a:buSzPts val="1200"/>
              <a:buNone/>
              <a:defRPr sz="1200" b="0" i="0" u="none" strike="noStrike" cap="none">
                <a:solidFill>
                  <a:srgbClr val="FFFFFF"/>
                </a:solidFill>
                <a:latin typeface="Arial"/>
                <a:ea typeface="Arial"/>
                <a:cs typeface="Arial"/>
                <a:sym typeface="Arial"/>
              </a:defRPr>
            </a:lvl3pPr>
            <a:lvl4pPr marL="0" lvl="3" indent="0" algn="r">
              <a:lnSpc>
                <a:spcPct val="100000"/>
              </a:lnSpc>
              <a:spcBef>
                <a:spcPts val="0"/>
              </a:spcBef>
              <a:spcAft>
                <a:spcPts val="0"/>
              </a:spcAft>
              <a:buSzPts val="1200"/>
              <a:buNone/>
              <a:defRPr sz="1200" b="0" i="0" u="none" strike="noStrike" cap="none">
                <a:solidFill>
                  <a:srgbClr val="FFFFFF"/>
                </a:solidFill>
                <a:latin typeface="Arial"/>
                <a:ea typeface="Arial"/>
                <a:cs typeface="Arial"/>
                <a:sym typeface="Arial"/>
              </a:defRPr>
            </a:lvl4pPr>
            <a:lvl5pPr marL="0" lvl="4" indent="0" algn="r">
              <a:lnSpc>
                <a:spcPct val="100000"/>
              </a:lnSpc>
              <a:spcBef>
                <a:spcPts val="0"/>
              </a:spcBef>
              <a:spcAft>
                <a:spcPts val="0"/>
              </a:spcAft>
              <a:buSzPts val="1200"/>
              <a:buNone/>
              <a:defRPr sz="1200" b="0" i="0" u="none" strike="noStrike" cap="none">
                <a:solidFill>
                  <a:srgbClr val="FFFFFF"/>
                </a:solidFill>
                <a:latin typeface="Arial"/>
                <a:ea typeface="Arial"/>
                <a:cs typeface="Arial"/>
                <a:sym typeface="Arial"/>
              </a:defRPr>
            </a:lvl5pPr>
            <a:lvl6pPr marL="0" lvl="5" indent="0" algn="r">
              <a:lnSpc>
                <a:spcPct val="100000"/>
              </a:lnSpc>
              <a:spcBef>
                <a:spcPts val="0"/>
              </a:spcBef>
              <a:spcAft>
                <a:spcPts val="0"/>
              </a:spcAft>
              <a:buSzPts val="1200"/>
              <a:buNone/>
              <a:defRPr sz="1200" b="0" i="0" u="none" strike="noStrike" cap="none">
                <a:solidFill>
                  <a:srgbClr val="FFFFFF"/>
                </a:solidFill>
                <a:latin typeface="Arial"/>
                <a:ea typeface="Arial"/>
                <a:cs typeface="Arial"/>
                <a:sym typeface="Arial"/>
              </a:defRPr>
            </a:lvl6pPr>
            <a:lvl7pPr marL="0" lvl="6" indent="0" algn="r">
              <a:lnSpc>
                <a:spcPct val="100000"/>
              </a:lnSpc>
              <a:spcBef>
                <a:spcPts val="0"/>
              </a:spcBef>
              <a:spcAft>
                <a:spcPts val="0"/>
              </a:spcAft>
              <a:buSzPts val="1200"/>
              <a:buNone/>
              <a:defRPr sz="1200" b="0" i="0" u="none" strike="noStrike" cap="none">
                <a:solidFill>
                  <a:srgbClr val="FFFFFF"/>
                </a:solidFill>
                <a:latin typeface="Arial"/>
                <a:ea typeface="Arial"/>
                <a:cs typeface="Arial"/>
                <a:sym typeface="Arial"/>
              </a:defRPr>
            </a:lvl7pPr>
            <a:lvl8pPr marL="0" lvl="7" indent="0" algn="r">
              <a:lnSpc>
                <a:spcPct val="100000"/>
              </a:lnSpc>
              <a:spcBef>
                <a:spcPts val="0"/>
              </a:spcBef>
              <a:spcAft>
                <a:spcPts val="0"/>
              </a:spcAft>
              <a:buSzPts val="1200"/>
              <a:buNone/>
              <a:defRPr sz="1200" b="0" i="0" u="none" strike="noStrike" cap="none">
                <a:solidFill>
                  <a:srgbClr val="FFFFFF"/>
                </a:solidFill>
                <a:latin typeface="Arial"/>
                <a:ea typeface="Arial"/>
                <a:cs typeface="Arial"/>
                <a:sym typeface="Arial"/>
              </a:defRPr>
            </a:lvl8pPr>
            <a:lvl9pPr marL="0" lvl="8" indent="0" algn="r">
              <a:lnSpc>
                <a:spcPct val="100000"/>
              </a:lnSpc>
              <a:spcBef>
                <a:spcPts val="0"/>
              </a:spcBef>
              <a:spcAft>
                <a:spcPts val="0"/>
              </a:spcAft>
              <a:buSzPts val="1200"/>
              <a:buNone/>
              <a:defRPr sz="1200" b="0" i="0" u="none" strike="noStrike" cap="none">
                <a:solidFill>
                  <a:srgbClr val="FFFFFF"/>
                </a:solidFill>
                <a:latin typeface="Arial"/>
                <a:ea typeface="Arial"/>
                <a:cs typeface="Arial"/>
                <a:sym typeface="Arial"/>
              </a:defRPr>
            </a:lvl9pPr>
          </a:lstStyle>
          <a:p>
            <a:fld id="{00000000-1234-1234-1234-123412341234}" type="slidenum">
              <a:rPr lang="en-US"/>
              <a:pPr/>
              <a:t>‹#›</a:t>
            </a:fld>
            <a:endParaRPr/>
          </a:p>
        </p:txBody>
      </p:sp>
    </p:spTree>
    <p:extLst>
      <p:ext uri="{BB962C8B-B14F-4D97-AF65-F5344CB8AC3E}">
        <p14:creationId xmlns:p14="http://schemas.microsoft.com/office/powerpoint/2010/main" val="298020505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8_Section Header">
  <p:cSld name="8_Section Header">
    <p:spTree>
      <p:nvGrpSpPr>
        <p:cNvPr id="1" name="Shape 135"/>
        <p:cNvGrpSpPr/>
        <p:nvPr/>
      </p:nvGrpSpPr>
      <p:grpSpPr>
        <a:xfrm>
          <a:off x="0" y="0"/>
          <a:ext cx="0" cy="0"/>
          <a:chOff x="0" y="0"/>
          <a:chExt cx="0" cy="0"/>
        </a:xfrm>
      </p:grpSpPr>
      <p:pic>
        <p:nvPicPr>
          <p:cNvPr id="136" name="Google Shape;136;p87" descr="A picture containing outdoor, kite, flying, water&#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7" name="Google Shape;137;p87"/>
          <p:cNvSpPr txBox="1"/>
          <p:nvPr/>
        </p:nvSpPr>
        <p:spPr>
          <a:xfrm rot="5400000">
            <a:off x="11208808" y="5980870"/>
            <a:ext cx="1720851" cy="215444"/>
          </a:xfrm>
          <a:prstGeom prst="rect">
            <a:avLst/>
          </a:prstGeom>
          <a:noFill/>
          <a:ln>
            <a:noFill/>
          </a:ln>
        </p:spPr>
        <p:txBody>
          <a:bodyPr spcFirstLastPara="1" wrap="square" lIns="91425" tIns="45700" rIns="91425" bIns="45700" anchor="t" anchorCtr="0">
            <a:spAutoFit/>
          </a:bodyPr>
          <a:lstStyle/>
          <a:p>
            <a:r>
              <a:rPr lang="en-US" sz="800">
                <a:solidFill>
                  <a:srgbClr val="FFFFFF"/>
                </a:solidFill>
                <a:latin typeface="Calibri"/>
                <a:ea typeface="Calibri"/>
                <a:cs typeface="Calibri"/>
                <a:sym typeface="Calibri"/>
              </a:rPr>
              <a:t>Photo by Umit Yildirim on Unsplash</a:t>
            </a:r>
            <a:endParaRPr sz="800">
              <a:solidFill>
                <a:srgbClr val="FFFFFF"/>
              </a:solidFill>
            </a:endParaRPr>
          </a:p>
        </p:txBody>
      </p:sp>
      <p:pic>
        <p:nvPicPr>
          <p:cNvPr id="138" name="Google Shape;138;p87" descr="A close up of a logo&#10;&#10;Description automatically generated"/>
          <p:cNvPicPr preferRelativeResize="0"/>
          <p:nvPr/>
        </p:nvPicPr>
        <p:blipFill rotWithShape="1">
          <a:blip r:embed="rId3">
            <a:alphaModFix/>
          </a:blip>
          <a:srcRect/>
          <a:stretch/>
        </p:blipFill>
        <p:spPr>
          <a:xfrm>
            <a:off x="565151" y="412751"/>
            <a:ext cx="2821516" cy="1257300"/>
          </a:xfrm>
          <a:prstGeom prst="rect">
            <a:avLst/>
          </a:prstGeom>
          <a:noFill/>
          <a:ln>
            <a:noFill/>
          </a:ln>
        </p:spPr>
      </p:pic>
      <p:sp>
        <p:nvSpPr>
          <p:cNvPr id="139" name="Google Shape;139;p87"/>
          <p:cNvSpPr txBox="1">
            <a:spLocks noGrp="1"/>
          </p:cNvSpPr>
          <p:nvPr>
            <p:ph type="body" idx="1"/>
          </p:nvPr>
        </p:nvSpPr>
        <p:spPr>
          <a:xfrm>
            <a:off x="8804787" y="412583"/>
            <a:ext cx="2555363" cy="7766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40" name="Google Shape;140;p87"/>
          <p:cNvSpPr txBox="1">
            <a:spLocks noGrp="1"/>
          </p:cNvSpPr>
          <p:nvPr>
            <p:ph type="body" idx="2"/>
          </p:nvPr>
        </p:nvSpPr>
        <p:spPr>
          <a:xfrm>
            <a:off x="901701" y="2822715"/>
            <a:ext cx="10452100" cy="2027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4800"/>
              <a:buNone/>
              <a:defRPr sz="4800" b="1">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1" name="Google Shape;141;p87"/>
          <p:cNvSpPr txBox="1">
            <a:spLocks noGrp="1"/>
          </p:cNvSpPr>
          <p:nvPr>
            <p:ph type="body" idx="3"/>
          </p:nvPr>
        </p:nvSpPr>
        <p:spPr>
          <a:xfrm>
            <a:off x="901701" y="4896091"/>
            <a:ext cx="10452100" cy="13239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2" name="Google Shape;142;p87"/>
          <p:cNvSpPr txBox="1">
            <a:spLocks noGrp="1"/>
          </p:cNvSpPr>
          <p:nvPr>
            <p:ph type="sldNum" idx="12"/>
          </p:nvPr>
        </p:nvSpPr>
        <p:spPr>
          <a:xfrm>
            <a:off x="8610600" y="6356351"/>
            <a:ext cx="2743200" cy="366183"/>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FFFFFF"/>
                </a:solidFill>
                <a:latin typeface="Arial"/>
                <a:ea typeface="Arial"/>
                <a:cs typeface="Arial"/>
                <a:sym typeface="Arial"/>
              </a:defRPr>
            </a:lvl1pPr>
            <a:lvl2pPr marL="0" lvl="1" indent="0" algn="r">
              <a:lnSpc>
                <a:spcPct val="100000"/>
              </a:lnSpc>
              <a:spcBef>
                <a:spcPts val="0"/>
              </a:spcBef>
              <a:spcAft>
                <a:spcPts val="0"/>
              </a:spcAft>
              <a:buSzPts val="1200"/>
              <a:buNone/>
              <a:defRPr sz="1200" b="0" i="0" u="none" strike="noStrike" cap="none">
                <a:solidFill>
                  <a:srgbClr val="FFFFFF"/>
                </a:solidFill>
                <a:latin typeface="Arial"/>
                <a:ea typeface="Arial"/>
                <a:cs typeface="Arial"/>
                <a:sym typeface="Arial"/>
              </a:defRPr>
            </a:lvl2pPr>
            <a:lvl3pPr marL="0" lvl="2" indent="0" algn="r">
              <a:lnSpc>
                <a:spcPct val="100000"/>
              </a:lnSpc>
              <a:spcBef>
                <a:spcPts val="0"/>
              </a:spcBef>
              <a:spcAft>
                <a:spcPts val="0"/>
              </a:spcAft>
              <a:buSzPts val="1200"/>
              <a:buNone/>
              <a:defRPr sz="1200" b="0" i="0" u="none" strike="noStrike" cap="none">
                <a:solidFill>
                  <a:srgbClr val="FFFFFF"/>
                </a:solidFill>
                <a:latin typeface="Arial"/>
                <a:ea typeface="Arial"/>
                <a:cs typeface="Arial"/>
                <a:sym typeface="Arial"/>
              </a:defRPr>
            </a:lvl3pPr>
            <a:lvl4pPr marL="0" lvl="3" indent="0" algn="r">
              <a:lnSpc>
                <a:spcPct val="100000"/>
              </a:lnSpc>
              <a:spcBef>
                <a:spcPts val="0"/>
              </a:spcBef>
              <a:spcAft>
                <a:spcPts val="0"/>
              </a:spcAft>
              <a:buSzPts val="1200"/>
              <a:buNone/>
              <a:defRPr sz="1200" b="0" i="0" u="none" strike="noStrike" cap="none">
                <a:solidFill>
                  <a:srgbClr val="FFFFFF"/>
                </a:solidFill>
                <a:latin typeface="Arial"/>
                <a:ea typeface="Arial"/>
                <a:cs typeface="Arial"/>
                <a:sym typeface="Arial"/>
              </a:defRPr>
            </a:lvl4pPr>
            <a:lvl5pPr marL="0" lvl="4" indent="0" algn="r">
              <a:lnSpc>
                <a:spcPct val="100000"/>
              </a:lnSpc>
              <a:spcBef>
                <a:spcPts val="0"/>
              </a:spcBef>
              <a:spcAft>
                <a:spcPts val="0"/>
              </a:spcAft>
              <a:buSzPts val="1200"/>
              <a:buNone/>
              <a:defRPr sz="1200" b="0" i="0" u="none" strike="noStrike" cap="none">
                <a:solidFill>
                  <a:srgbClr val="FFFFFF"/>
                </a:solidFill>
                <a:latin typeface="Arial"/>
                <a:ea typeface="Arial"/>
                <a:cs typeface="Arial"/>
                <a:sym typeface="Arial"/>
              </a:defRPr>
            </a:lvl5pPr>
            <a:lvl6pPr marL="0" lvl="5" indent="0" algn="r">
              <a:lnSpc>
                <a:spcPct val="100000"/>
              </a:lnSpc>
              <a:spcBef>
                <a:spcPts val="0"/>
              </a:spcBef>
              <a:spcAft>
                <a:spcPts val="0"/>
              </a:spcAft>
              <a:buSzPts val="1200"/>
              <a:buNone/>
              <a:defRPr sz="1200" b="0" i="0" u="none" strike="noStrike" cap="none">
                <a:solidFill>
                  <a:srgbClr val="FFFFFF"/>
                </a:solidFill>
                <a:latin typeface="Arial"/>
                <a:ea typeface="Arial"/>
                <a:cs typeface="Arial"/>
                <a:sym typeface="Arial"/>
              </a:defRPr>
            </a:lvl6pPr>
            <a:lvl7pPr marL="0" lvl="6" indent="0" algn="r">
              <a:lnSpc>
                <a:spcPct val="100000"/>
              </a:lnSpc>
              <a:spcBef>
                <a:spcPts val="0"/>
              </a:spcBef>
              <a:spcAft>
                <a:spcPts val="0"/>
              </a:spcAft>
              <a:buSzPts val="1200"/>
              <a:buNone/>
              <a:defRPr sz="1200" b="0" i="0" u="none" strike="noStrike" cap="none">
                <a:solidFill>
                  <a:srgbClr val="FFFFFF"/>
                </a:solidFill>
                <a:latin typeface="Arial"/>
                <a:ea typeface="Arial"/>
                <a:cs typeface="Arial"/>
                <a:sym typeface="Arial"/>
              </a:defRPr>
            </a:lvl7pPr>
            <a:lvl8pPr marL="0" lvl="7" indent="0" algn="r">
              <a:lnSpc>
                <a:spcPct val="100000"/>
              </a:lnSpc>
              <a:spcBef>
                <a:spcPts val="0"/>
              </a:spcBef>
              <a:spcAft>
                <a:spcPts val="0"/>
              </a:spcAft>
              <a:buSzPts val="1200"/>
              <a:buNone/>
              <a:defRPr sz="1200" b="0" i="0" u="none" strike="noStrike" cap="none">
                <a:solidFill>
                  <a:srgbClr val="FFFFFF"/>
                </a:solidFill>
                <a:latin typeface="Arial"/>
                <a:ea typeface="Arial"/>
                <a:cs typeface="Arial"/>
                <a:sym typeface="Arial"/>
              </a:defRPr>
            </a:lvl8pPr>
            <a:lvl9pPr marL="0" lvl="8" indent="0" algn="r">
              <a:lnSpc>
                <a:spcPct val="100000"/>
              </a:lnSpc>
              <a:spcBef>
                <a:spcPts val="0"/>
              </a:spcBef>
              <a:spcAft>
                <a:spcPts val="0"/>
              </a:spcAft>
              <a:buSzPts val="1200"/>
              <a:buNone/>
              <a:defRPr sz="1200" b="0" i="0" u="none" strike="noStrike" cap="none">
                <a:solidFill>
                  <a:srgbClr val="FFFFFF"/>
                </a:solidFill>
                <a:latin typeface="Arial"/>
                <a:ea typeface="Arial"/>
                <a:cs typeface="Arial"/>
                <a:sym typeface="Arial"/>
              </a:defRPr>
            </a:lvl9pPr>
          </a:lstStyle>
          <a:p>
            <a:fld id="{00000000-1234-1234-1234-123412341234}" type="slidenum">
              <a:rPr lang="en-US"/>
              <a:pPr/>
              <a:t>‹#›</a:t>
            </a:fld>
            <a:endParaRPr/>
          </a:p>
        </p:txBody>
      </p:sp>
    </p:spTree>
    <p:extLst>
      <p:ext uri="{BB962C8B-B14F-4D97-AF65-F5344CB8AC3E}">
        <p14:creationId xmlns:p14="http://schemas.microsoft.com/office/powerpoint/2010/main" val="17185042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_Comparison">
    <p:spTree>
      <p:nvGrpSpPr>
        <p:cNvPr id="1" name=""/>
        <p:cNvGrpSpPr/>
        <p:nvPr/>
      </p:nvGrpSpPr>
      <p:grpSpPr>
        <a:xfrm>
          <a:off x="0" y="0"/>
          <a:ext cx="0" cy="0"/>
          <a:chOff x="0" y="0"/>
          <a:chExt cx="0" cy="0"/>
        </a:xfrm>
      </p:grpSpPr>
      <p:sp>
        <p:nvSpPr>
          <p:cNvPr id="7" name="Rectangle 6">
            <a:extLst/>
          </p:cNvPr>
          <p:cNvSpPr/>
          <p:nvPr/>
        </p:nvSpPr>
        <p:spPr>
          <a:xfrm>
            <a:off x="0" y="1"/>
            <a:ext cx="12192000" cy="1284817"/>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8" name="Picture 7" descr="A close up of a logo&#10;&#10;Description automatically generate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98000" y="76201"/>
            <a:ext cx="2540000" cy="1132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p:cNvPr>
          <p:cNvSpPr txBox="1"/>
          <p:nvPr/>
        </p:nvSpPr>
        <p:spPr>
          <a:xfrm>
            <a:off x="840318" y="1471085"/>
            <a:ext cx="5158316" cy="461665"/>
          </a:xfrm>
          <a:prstGeom prst="rect">
            <a:avLst/>
          </a:prstGeom>
          <a:noFill/>
        </p:spPr>
        <p:txBody>
          <a:bodyPr>
            <a:spAutoFit/>
          </a:bodyPr>
          <a:lstStyle/>
          <a:p>
            <a:pPr>
              <a:defRPr/>
            </a:pPr>
            <a:r>
              <a:rPr lang="en-US" sz="2400" b="1">
                <a:solidFill>
                  <a:srgbClr val="5B9BD5">
                    <a:lumMod val="50000"/>
                  </a:srgbClr>
                </a:solidFill>
              </a:rPr>
              <a:t>MATERIAL DEVELOPMENT</a:t>
            </a:r>
          </a:p>
        </p:txBody>
      </p:sp>
      <p:sp>
        <p:nvSpPr>
          <p:cNvPr id="10" name="TextBox 9">
            <a:extLst/>
          </p:cNvPr>
          <p:cNvSpPr txBox="1"/>
          <p:nvPr/>
        </p:nvSpPr>
        <p:spPr>
          <a:xfrm>
            <a:off x="6096001" y="1471085"/>
            <a:ext cx="5255684" cy="461665"/>
          </a:xfrm>
          <a:prstGeom prst="rect">
            <a:avLst/>
          </a:prstGeom>
          <a:noFill/>
        </p:spPr>
        <p:txBody>
          <a:bodyPr>
            <a:spAutoFit/>
          </a:bodyPr>
          <a:lstStyle/>
          <a:p>
            <a:pPr>
              <a:defRPr/>
            </a:pPr>
            <a:r>
              <a:rPr lang="en-US" sz="2400" b="1">
                <a:solidFill>
                  <a:srgbClr val="5B9BD5">
                    <a:lumMod val="50000"/>
                  </a:srgbClr>
                </a:solidFill>
              </a:rPr>
              <a:t>COORDINATION</a:t>
            </a:r>
          </a:p>
        </p:txBody>
      </p:sp>
      <p:sp>
        <p:nvSpPr>
          <p:cNvPr id="11" name="TextBox 10">
            <a:extLst/>
          </p:cNvPr>
          <p:cNvSpPr txBox="1"/>
          <p:nvPr/>
        </p:nvSpPr>
        <p:spPr>
          <a:xfrm>
            <a:off x="6172200" y="3606801"/>
            <a:ext cx="5158317" cy="646331"/>
          </a:xfrm>
          <a:prstGeom prst="rect">
            <a:avLst/>
          </a:prstGeom>
          <a:solidFill>
            <a:schemeClr val="bg1"/>
          </a:solidFill>
        </p:spPr>
        <p:txBody>
          <a:bodyPr>
            <a:spAutoFit/>
          </a:bodyPr>
          <a:lstStyle/>
          <a:p>
            <a:pPr>
              <a:defRPr/>
            </a:pPr>
            <a:r>
              <a:rPr lang="en-US" sz="1800" b="1" i="1">
                <a:solidFill>
                  <a:srgbClr val="5B9BD5">
                    <a:lumMod val="50000"/>
                  </a:srgbClr>
                </a:solidFill>
              </a:rPr>
              <a:t>HOW TO CITE THIS MATERIAL</a:t>
            </a:r>
          </a:p>
          <a:p>
            <a:pPr>
              <a:defRPr/>
            </a:pPr>
            <a:endParaRPr lang="en-US" sz="1800" b="1">
              <a:solidFill>
                <a:srgbClr val="5B9BD5">
                  <a:lumMod val="50000"/>
                </a:srgbClr>
              </a:solidFill>
            </a:endParaRPr>
          </a:p>
        </p:txBody>
      </p:sp>
      <p:sp>
        <p:nvSpPr>
          <p:cNvPr id="12" name="TextBox 12"/>
          <p:cNvSpPr txBox="1">
            <a:spLocks noChangeArrowheads="1"/>
          </p:cNvSpPr>
          <p:nvPr/>
        </p:nvSpPr>
        <p:spPr bwMode="auto">
          <a:xfrm>
            <a:off x="840317" y="245534"/>
            <a:ext cx="223308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fontAlgn="base" hangingPunct="1">
              <a:spcBef>
                <a:spcPct val="0"/>
              </a:spcBef>
              <a:spcAft>
                <a:spcPct val="0"/>
              </a:spcAft>
            </a:pPr>
            <a:r>
              <a:rPr lang="en-US" altLang="en-US" sz="4000" kern="1200" smtClean="0">
                <a:solidFill>
                  <a:prstClr val="white"/>
                </a:solidFill>
                <a:ea typeface="+mn-ea"/>
              </a:rPr>
              <a:t>Authors –</a:t>
            </a:r>
          </a:p>
        </p:txBody>
      </p:sp>
      <p:sp>
        <p:nvSpPr>
          <p:cNvPr id="2" name="Title 1">
            <a:extLst/>
          </p:cNvPr>
          <p:cNvSpPr>
            <a:spLocks noGrp="1"/>
          </p:cNvSpPr>
          <p:nvPr>
            <p:ph type="title"/>
          </p:nvPr>
        </p:nvSpPr>
        <p:spPr>
          <a:xfrm>
            <a:off x="2986496" y="-10855"/>
            <a:ext cx="1712912" cy="1279491"/>
          </a:xfrm>
        </p:spPr>
        <p:txBody>
          <a:bodyPr>
            <a:normAutofit/>
          </a:bodyPr>
          <a:lstStyle>
            <a:lvl1pPr>
              <a:defRPr sz="4000" b="0">
                <a:solidFill>
                  <a:schemeClr val="bg1"/>
                </a:solidFill>
                <a:latin typeface="+mn-lt"/>
              </a:defRPr>
            </a:lvl1pPr>
          </a:lstStyle>
          <a:p>
            <a:r>
              <a:rPr lang="en-US" smtClean="0"/>
              <a:t>Click to edit Master title style</a:t>
            </a:r>
            <a:endParaRPr lang="en-US"/>
          </a:p>
        </p:txBody>
      </p:sp>
      <p:sp>
        <p:nvSpPr>
          <p:cNvPr id="4" name="Content Placeholder 3">
            <a:extLst/>
          </p:cNvPr>
          <p:cNvSpPr>
            <a:spLocks noGrp="1"/>
          </p:cNvSpPr>
          <p:nvPr>
            <p:ph sz="half" idx="2"/>
          </p:nvPr>
        </p:nvSpPr>
        <p:spPr>
          <a:xfrm>
            <a:off x="419101" y="2108957"/>
            <a:ext cx="5578475" cy="4080707"/>
          </a:xfrm>
        </p:spPr>
        <p:txBody>
          <a:bodyPr>
            <a:noAutofit/>
          </a:bodyPr>
          <a:lstStyle>
            <a:lvl1pPr marL="598473" indent="-285744" fontAlgn="auto">
              <a:spcAft>
                <a:spcPts val="0"/>
              </a:spcAft>
              <a:buFont typeface="Arial" panose="020B0604020202020204" pitchFamily="34" charset="0"/>
              <a:buChar char="•"/>
              <a:defRPr sz="1600">
                <a:solidFill>
                  <a:schemeClr val="accent5">
                    <a:lumMod val="50000"/>
                  </a:schemeClr>
                </a:solidFill>
                <a:latin typeface="+mn-lt"/>
              </a:defRPr>
            </a:lvl1pPr>
            <a:lvl2pPr>
              <a:defRPr>
                <a:solidFill>
                  <a:schemeClr val="accent5">
                    <a:lumMod val="50000"/>
                  </a:schemeClr>
                </a:solidFill>
                <a:latin typeface="+mn-lt"/>
              </a:defRPr>
            </a:lvl2pPr>
            <a:lvl3pPr>
              <a:defRPr>
                <a:solidFill>
                  <a:schemeClr val="accent5">
                    <a:lumMod val="50000"/>
                  </a:schemeClr>
                </a:solidFill>
                <a:latin typeface="+mn-lt"/>
              </a:defRPr>
            </a:lvl3pPr>
            <a:lvl4pPr>
              <a:defRPr>
                <a:solidFill>
                  <a:schemeClr val="accent5">
                    <a:lumMod val="50000"/>
                  </a:schemeClr>
                </a:solidFill>
                <a:latin typeface="+mn-lt"/>
              </a:defRPr>
            </a:lvl4pPr>
            <a:lvl5pPr>
              <a:defRPr>
                <a:solidFill>
                  <a:schemeClr val="accent5">
                    <a:lumMod val="50000"/>
                  </a:schemeClr>
                </a:solidFill>
                <a:latin typeface="+mn-lt"/>
              </a:defRPr>
            </a:lvl5p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dirty="0"/>
          </a:p>
        </p:txBody>
      </p:sp>
      <p:sp>
        <p:nvSpPr>
          <p:cNvPr id="6" name="Content Placeholder 5">
            <a:extLst/>
          </p:cNvPr>
          <p:cNvSpPr>
            <a:spLocks noGrp="1"/>
          </p:cNvSpPr>
          <p:nvPr>
            <p:ph sz="quarter" idx="4"/>
          </p:nvPr>
        </p:nvSpPr>
        <p:spPr>
          <a:xfrm>
            <a:off x="6172201" y="2120069"/>
            <a:ext cx="5183188" cy="1016832"/>
          </a:xfrm>
        </p:spPr>
        <p:txBody>
          <a:bodyPr/>
          <a:lstStyle>
            <a:lvl1pPr marL="0" indent="0">
              <a:buNone/>
              <a:defRPr sz="1600">
                <a:solidFill>
                  <a:schemeClr val="accent5">
                    <a:lumMod val="50000"/>
                  </a:schemeClr>
                </a:solidFill>
                <a:latin typeface="+mn-lt"/>
              </a:defRPr>
            </a:lvl1pPr>
            <a:lvl2pPr>
              <a:defRPr>
                <a:solidFill>
                  <a:schemeClr val="accent5">
                    <a:lumMod val="50000"/>
                  </a:schemeClr>
                </a:solidFill>
                <a:latin typeface="+mn-lt"/>
              </a:defRPr>
            </a:lvl2pPr>
            <a:lvl3pPr>
              <a:defRPr>
                <a:solidFill>
                  <a:schemeClr val="accent5">
                    <a:lumMod val="50000"/>
                  </a:schemeClr>
                </a:solidFill>
                <a:latin typeface="+mn-lt"/>
              </a:defRPr>
            </a:lvl3pPr>
            <a:lvl4pPr>
              <a:defRPr>
                <a:solidFill>
                  <a:schemeClr val="accent5">
                    <a:lumMod val="50000"/>
                  </a:schemeClr>
                </a:solidFill>
                <a:latin typeface="+mn-lt"/>
              </a:defRPr>
            </a:lvl4pPr>
            <a:lvl5pPr>
              <a:defRPr>
                <a:solidFill>
                  <a:schemeClr val="accent5">
                    <a:lumMod val="50000"/>
                  </a:schemeClr>
                </a:solidFill>
                <a:latin typeface="+mn-lt"/>
              </a:defRPr>
            </a:lvl5pPr>
          </a:lstStyle>
          <a:p>
            <a:pPr lvl="0"/>
            <a:r>
              <a:rPr lang="en-US" smtClean="0"/>
              <a:t>Click to edit Master text styles</a:t>
            </a:r>
          </a:p>
        </p:txBody>
      </p:sp>
      <p:sp>
        <p:nvSpPr>
          <p:cNvPr id="18" name="Text Placeholder 17">
            <a:extLst/>
          </p:cNvPr>
          <p:cNvSpPr>
            <a:spLocks noGrp="1"/>
          </p:cNvSpPr>
          <p:nvPr>
            <p:ph type="body" sz="quarter" idx="13"/>
          </p:nvPr>
        </p:nvSpPr>
        <p:spPr>
          <a:xfrm>
            <a:off x="6172201" y="4036379"/>
            <a:ext cx="5157788" cy="2153285"/>
          </a:xfrm>
          <a:solidFill>
            <a:schemeClr val="bg1"/>
          </a:solidFill>
        </p:spPr>
        <p:txBody>
          <a:bodyPr/>
          <a:lstStyle>
            <a:lvl1pPr>
              <a:defRPr i="1">
                <a:solidFill>
                  <a:schemeClr val="accent5">
                    <a:lumMod val="50000"/>
                  </a:schemeClr>
                </a:solidFill>
              </a:defRPr>
            </a:lvl1pPr>
            <a:lvl2pPr>
              <a:defRPr i="1">
                <a:solidFill>
                  <a:schemeClr val="accent5">
                    <a:lumMod val="50000"/>
                  </a:schemeClr>
                </a:solidFill>
              </a:defRPr>
            </a:lvl2pPr>
            <a:lvl3pPr>
              <a:defRPr i="1">
                <a:solidFill>
                  <a:schemeClr val="accent5">
                    <a:lumMod val="50000"/>
                  </a:schemeClr>
                </a:solidFill>
              </a:defRPr>
            </a:lvl3pPr>
            <a:lvl4pPr>
              <a:defRPr i="1">
                <a:solidFill>
                  <a:schemeClr val="accent5">
                    <a:lumMod val="50000"/>
                  </a:schemeClr>
                </a:solidFill>
              </a:defRPr>
            </a:lvl4pPr>
            <a:lvl5pPr>
              <a:defRPr i="1">
                <a:solidFill>
                  <a:schemeClr val="accent5">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8">
            <a:extLst/>
          </p:cNvPr>
          <p:cNvSpPr>
            <a:spLocks noGrp="1"/>
          </p:cNvSpPr>
          <p:nvPr>
            <p:ph type="sldNum" sz="quarter" idx="14"/>
          </p:nvPr>
        </p:nvSpPr>
        <p:spPr/>
        <p:txBody>
          <a:bodyPr/>
          <a:lstStyle>
            <a:lvl1pPr>
              <a:defRPr>
                <a:solidFill>
                  <a:srgbClr val="1F4E79"/>
                </a:solidFill>
                <a:latin typeface="Calibri" panose="020F0502020204030204" pitchFamily="34" charset="0"/>
              </a:defRPr>
            </a:lvl1pPr>
          </a:lstStyle>
          <a:p>
            <a:fld id="{27F6B75A-8B36-4C03-AC67-B8FC3BC95E97}" type="slidenum">
              <a:rPr lang="en-US" altLang="en-US"/>
              <a:pPr/>
              <a:t>‹#›</a:t>
            </a:fld>
            <a:endParaRPr lang="en-US" altLang="en-US"/>
          </a:p>
        </p:txBody>
      </p:sp>
    </p:spTree>
    <p:extLst>
      <p:ext uri="{BB962C8B-B14F-4D97-AF65-F5344CB8AC3E}">
        <p14:creationId xmlns:p14="http://schemas.microsoft.com/office/powerpoint/2010/main" val="565869731"/>
      </p:ext>
    </p:extLst>
  </p:cSld>
  <p:clrMapOvr>
    <a:masterClrMapping/>
  </p:clrMapOvr>
  <p:timing>
    <p:tnLst>
      <p:par>
        <p:cTn id="1" dur="indefinite" restart="never" nodeType="tmRoot"/>
      </p:par>
    </p:tnLst>
  </p:timing>
  <p:hf hdr="0" ftr="0" dt="0"/>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10_Section Header">
  <p:cSld name="10_Section Header">
    <p:spTree>
      <p:nvGrpSpPr>
        <p:cNvPr id="1" name="Shape 143"/>
        <p:cNvGrpSpPr/>
        <p:nvPr/>
      </p:nvGrpSpPr>
      <p:grpSpPr>
        <a:xfrm>
          <a:off x="0" y="0"/>
          <a:ext cx="0" cy="0"/>
          <a:chOff x="0" y="0"/>
          <a:chExt cx="0" cy="0"/>
        </a:xfrm>
      </p:grpSpPr>
      <p:pic>
        <p:nvPicPr>
          <p:cNvPr id="144" name="Google Shape;144;p88" descr="A picture containing outdoor, kite, flying, water&#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45" name="Google Shape;145;p88"/>
          <p:cNvSpPr txBox="1"/>
          <p:nvPr/>
        </p:nvSpPr>
        <p:spPr>
          <a:xfrm rot="5400000">
            <a:off x="11208808" y="5980870"/>
            <a:ext cx="1720851" cy="215444"/>
          </a:xfrm>
          <a:prstGeom prst="rect">
            <a:avLst/>
          </a:prstGeom>
          <a:noFill/>
          <a:ln>
            <a:noFill/>
          </a:ln>
        </p:spPr>
        <p:txBody>
          <a:bodyPr spcFirstLastPara="1" wrap="square" lIns="91425" tIns="45700" rIns="91425" bIns="45700" anchor="t" anchorCtr="0">
            <a:spAutoFit/>
          </a:bodyPr>
          <a:lstStyle/>
          <a:p>
            <a:r>
              <a:rPr lang="en-US" sz="800">
                <a:solidFill>
                  <a:srgbClr val="FFFFFF"/>
                </a:solidFill>
                <a:latin typeface="Calibri"/>
                <a:ea typeface="Calibri"/>
                <a:cs typeface="Calibri"/>
                <a:sym typeface="Calibri"/>
              </a:rPr>
              <a:t>Photo by Umit Yildirim on Unsplash</a:t>
            </a:r>
            <a:endParaRPr sz="800">
              <a:solidFill>
                <a:srgbClr val="FFFFFF"/>
              </a:solidFill>
            </a:endParaRPr>
          </a:p>
        </p:txBody>
      </p:sp>
      <p:pic>
        <p:nvPicPr>
          <p:cNvPr id="146" name="Google Shape;146;p88" descr="A close up of a logo&#10;&#10;Description automatically generated"/>
          <p:cNvPicPr preferRelativeResize="0"/>
          <p:nvPr/>
        </p:nvPicPr>
        <p:blipFill rotWithShape="1">
          <a:blip r:embed="rId3">
            <a:alphaModFix/>
          </a:blip>
          <a:srcRect/>
          <a:stretch/>
        </p:blipFill>
        <p:spPr>
          <a:xfrm>
            <a:off x="565151" y="412751"/>
            <a:ext cx="2821516" cy="1257300"/>
          </a:xfrm>
          <a:prstGeom prst="rect">
            <a:avLst/>
          </a:prstGeom>
          <a:noFill/>
          <a:ln>
            <a:noFill/>
          </a:ln>
        </p:spPr>
      </p:pic>
      <p:sp>
        <p:nvSpPr>
          <p:cNvPr id="147" name="Google Shape;147;p88"/>
          <p:cNvSpPr txBox="1"/>
          <p:nvPr/>
        </p:nvSpPr>
        <p:spPr>
          <a:xfrm>
            <a:off x="565151" y="3225800"/>
            <a:ext cx="3486149" cy="2862322"/>
          </a:xfrm>
          <a:prstGeom prst="rect">
            <a:avLst/>
          </a:prstGeom>
          <a:noFill/>
          <a:ln>
            <a:noFill/>
          </a:ln>
        </p:spPr>
        <p:txBody>
          <a:bodyPr spcFirstLastPara="1" wrap="square" lIns="91425" tIns="45700" rIns="91425" bIns="45700" anchor="t" anchorCtr="0">
            <a:spAutoFit/>
          </a:bodyPr>
          <a:lstStyle/>
          <a:p>
            <a:r>
              <a:rPr lang="en-US" sz="6000" b="1">
                <a:solidFill>
                  <a:srgbClr val="FFFFFF"/>
                </a:solidFill>
              </a:rPr>
              <a:t>The </a:t>
            </a:r>
            <a:endParaRPr/>
          </a:p>
          <a:p>
            <a:r>
              <a:rPr lang="en-US" sz="6000" b="1">
                <a:solidFill>
                  <a:srgbClr val="FFFFFF"/>
                </a:solidFill>
              </a:rPr>
              <a:t>  Fish </a:t>
            </a:r>
            <a:endParaRPr/>
          </a:p>
          <a:p>
            <a:r>
              <a:rPr lang="en-US" sz="6000" b="1">
                <a:solidFill>
                  <a:srgbClr val="FFFFFF"/>
                </a:solidFill>
              </a:rPr>
              <a:t>    Game</a:t>
            </a:r>
            <a:endParaRPr/>
          </a:p>
        </p:txBody>
      </p:sp>
      <p:sp>
        <p:nvSpPr>
          <p:cNvPr id="148" name="Google Shape;148;p88"/>
          <p:cNvSpPr txBox="1">
            <a:spLocks noGrp="1"/>
          </p:cNvSpPr>
          <p:nvPr>
            <p:ph type="body" idx="1"/>
          </p:nvPr>
        </p:nvSpPr>
        <p:spPr>
          <a:xfrm>
            <a:off x="8804787" y="412583"/>
            <a:ext cx="2555363" cy="7766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49" name="Google Shape;149;p88"/>
          <p:cNvSpPr txBox="1">
            <a:spLocks noGrp="1"/>
          </p:cNvSpPr>
          <p:nvPr>
            <p:ph type="sldNum" idx="12"/>
          </p:nvPr>
        </p:nvSpPr>
        <p:spPr>
          <a:xfrm>
            <a:off x="8610600" y="6356351"/>
            <a:ext cx="2743200" cy="366183"/>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FFFFFF"/>
                </a:solidFill>
                <a:latin typeface="Arial"/>
                <a:ea typeface="Arial"/>
                <a:cs typeface="Arial"/>
                <a:sym typeface="Arial"/>
              </a:defRPr>
            </a:lvl1pPr>
            <a:lvl2pPr marL="0" lvl="1" indent="0" algn="r">
              <a:lnSpc>
                <a:spcPct val="100000"/>
              </a:lnSpc>
              <a:spcBef>
                <a:spcPts val="0"/>
              </a:spcBef>
              <a:spcAft>
                <a:spcPts val="0"/>
              </a:spcAft>
              <a:buSzPts val="1200"/>
              <a:buNone/>
              <a:defRPr sz="1200" b="0" i="0" u="none" strike="noStrike" cap="none">
                <a:solidFill>
                  <a:srgbClr val="FFFFFF"/>
                </a:solidFill>
                <a:latin typeface="Arial"/>
                <a:ea typeface="Arial"/>
                <a:cs typeface="Arial"/>
                <a:sym typeface="Arial"/>
              </a:defRPr>
            </a:lvl2pPr>
            <a:lvl3pPr marL="0" lvl="2" indent="0" algn="r">
              <a:lnSpc>
                <a:spcPct val="100000"/>
              </a:lnSpc>
              <a:spcBef>
                <a:spcPts val="0"/>
              </a:spcBef>
              <a:spcAft>
                <a:spcPts val="0"/>
              </a:spcAft>
              <a:buSzPts val="1200"/>
              <a:buNone/>
              <a:defRPr sz="1200" b="0" i="0" u="none" strike="noStrike" cap="none">
                <a:solidFill>
                  <a:srgbClr val="FFFFFF"/>
                </a:solidFill>
                <a:latin typeface="Arial"/>
                <a:ea typeface="Arial"/>
                <a:cs typeface="Arial"/>
                <a:sym typeface="Arial"/>
              </a:defRPr>
            </a:lvl3pPr>
            <a:lvl4pPr marL="0" lvl="3" indent="0" algn="r">
              <a:lnSpc>
                <a:spcPct val="100000"/>
              </a:lnSpc>
              <a:spcBef>
                <a:spcPts val="0"/>
              </a:spcBef>
              <a:spcAft>
                <a:spcPts val="0"/>
              </a:spcAft>
              <a:buSzPts val="1200"/>
              <a:buNone/>
              <a:defRPr sz="1200" b="0" i="0" u="none" strike="noStrike" cap="none">
                <a:solidFill>
                  <a:srgbClr val="FFFFFF"/>
                </a:solidFill>
                <a:latin typeface="Arial"/>
                <a:ea typeface="Arial"/>
                <a:cs typeface="Arial"/>
                <a:sym typeface="Arial"/>
              </a:defRPr>
            </a:lvl4pPr>
            <a:lvl5pPr marL="0" lvl="4" indent="0" algn="r">
              <a:lnSpc>
                <a:spcPct val="100000"/>
              </a:lnSpc>
              <a:spcBef>
                <a:spcPts val="0"/>
              </a:spcBef>
              <a:spcAft>
                <a:spcPts val="0"/>
              </a:spcAft>
              <a:buSzPts val="1200"/>
              <a:buNone/>
              <a:defRPr sz="1200" b="0" i="0" u="none" strike="noStrike" cap="none">
                <a:solidFill>
                  <a:srgbClr val="FFFFFF"/>
                </a:solidFill>
                <a:latin typeface="Arial"/>
                <a:ea typeface="Arial"/>
                <a:cs typeface="Arial"/>
                <a:sym typeface="Arial"/>
              </a:defRPr>
            </a:lvl5pPr>
            <a:lvl6pPr marL="0" lvl="5" indent="0" algn="r">
              <a:lnSpc>
                <a:spcPct val="100000"/>
              </a:lnSpc>
              <a:spcBef>
                <a:spcPts val="0"/>
              </a:spcBef>
              <a:spcAft>
                <a:spcPts val="0"/>
              </a:spcAft>
              <a:buSzPts val="1200"/>
              <a:buNone/>
              <a:defRPr sz="1200" b="0" i="0" u="none" strike="noStrike" cap="none">
                <a:solidFill>
                  <a:srgbClr val="FFFFFF"/>
                </a:solidFill>
                <a:latin typeface="Arial"/>
                <a:ea typeface="Arial"/>
                <a:cs typeface="Arial"/>
                <a:sym typeface="Arial"/>
              </a:defRPr>
            </a:lvl6pPr>
            <a:lvl7pPr marL="0" lvl="6" indent="0" algn="r">
              <a:lnSpc>
                <a:spcPct val="100000"/>
              </a:lnSpc>
              <a:spcBef>
                <a:spcPts val="0"/>
              </a:spcBef>
              <a:spcAft>
                <a:spcPts val="0"/>
              </a:spcAft>
              <a:buSzPts val="1200"/>
              <a:buNone/>
              <a:defRPr sz="1200" b="0" i="0" u="none" strike="noStrike" cap="none">
                <a:solidFill>
                  <a:srgbClr val="FFFFFF"/>
                </a:solidFill>
                <a:latin typeface="Arial"/>
                <a:ea typeface="Arial"/>
                <a:cs typeface="Arial"/>
                <a:sym typeface="Arial"/>
              </a:defRPr>
            </a:lvl7pPr>
            <a:lvl8pPr marL="0" lvl="7" indent="0" algn="r">
              <a:lnSpc>
                <a:spcPct val="100000"/>
              </a:lnSpc>
              <a:spcBef>
                <a:spcPts val="0"/>
              </a:spcBef>
              <a:spcAft>
                <a:spcPts val="0"/>
              </a:spcAft>
              <a:buSzPts val="1200"/>
              <a:buNone/>
              <a:defRPr sz="1200" b="0" i="0" u="none" strike="noStrike" cap="none">
                <a:solidFill>
                  <a:srgbClr val="FFFFFF"/>
                </a:solidFill>
                <a:latin typeface="Arial"/>
                <a:ea typeface="Arial"/>
                <a:cs typeface="Arial"/>
                <a:sym typeface="Arial"/>
              </a:defRPr>
            </a:lvl8pPr>
            <a:lvl9pPr marL="0" lvl="8" indent="0" algn="r">
              <a:lnSpc>
                <a:spcPct val="100000"/>
              </a:lnSpc>
              <a:spcBef>
                <a:spcPts val="0"/>
              </a:spcBef>
              <a:spcAft>
                <a:spcPts val="0"/>
              </a:spcAft>
              <a:buSzPts val="1200"/>
              <a:buNone/>
              <a:defRPr sz="1200" b="0" i="0" u="none" strike="noStrike" cap="none">
                <a:solidFill>
                  <a:srgbClr val="FFFFFF"/>
                </a:solidFill>
                <a:latin typeface="Arial"/>
                <a:ea typeface="Arial"/>
                <a:cs typeface="Arial"/>
                <a:sym typeface="Arial"/>
              </a:defRPr>
            </a:lvl9pPr>
          </a:lstStyle>
          <a:p>
            <a:fld id="{00000000-1234-1234-1234-123412341234}" type="slidenum">
              <a:rPr lang="en-US"/>
              <a:pPr/>
              <a:t>‹#›</a:t>
            </a:fld>
            <a:endParaRPr/>
          </a:p>
        </p:txBody>
      </p:sp>
    </p:spTree>
    <p:extLst>
      <p:ext uri="{BB962C8B-B14F-4D97-AF65-F5344CB8AC3E}">
        <p14:creationId xmlns:p14="http://schemas.microsoft.com/office/powerpoint/2010/main" val="227898611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7_Section Header">
  <p:cSld name="7_Section Header">
    <p:spTree>
      <p:nvGrpSpPr>
        <p:cNvPr id="1" name="Shape 150"/>
        <p:cNvGrpSpPr/>
        <p:nvPr/>
      </p:nvGrpSpPr>
      <p:grpSpPr>
        <a:xfrm>
          <a:off x="0" y="0"/>
          <a:ext cx="0" cy="0"/>
          <a:chOff x="0" y="0"/>
          <a:chExt cx="0" cy="0"/>
        </a:xfrm>
      </p:grpSpPr>
      <p:pic>
        <p:nvPicPr>
          <p:cNvPr id="151" name="Google Shape;151;p89" descr="An aerial view of a city&#10;&#10;Description automatically generated"/>
          <p:cNvPicPr preferRelativeResize="0"/>
          <p:nvPr/>
        </p:nvPicPr>
        <p:blipFill rotWithShape="1">
          <a:blip r:embed="rId2">
            <a:alphaModFix/>
          </a:blip>
          <a:srcRect/>
          <a:stretch/>
        </p:blipFill>
        <p:spPr>
          <a:xfrm>
            <a:off x="14817" y="0"/>
            <a:ext cx="12181416" cy="6858000"/>
          </a:xfrm>
          <a:prstGeom prst="rect">
            <a:avLst/>
          </a:prstGeom>
          <a:noFill/>
          <a:ln>
            <a:noFill/>
          </a:ln>
        </p:spPr>
      </p:pic>
      <p:sp>
        <p:nvSpPr>
          <p:cNvPr id="152" name="Google Shape;152;p89"/>
          <p:cNvSpPr txBox="1"/>
          <p:nvPr/>
        </p:nvSpPr>
        <p:spPr>
          <a:xfrm rot="5400000">
            <a:off x="11207751" y="5888795"/>
            <a:ext cx="1722967" cy="215444"/>
          </a:xfrm>
          <a:prstGeom prst="rect">
            <a:avLst/>
          </a:prstGeom>
          <a:noFill/>
          <a:ln>
            <a:noFill/>
          </a:ln>
        </p:spPr>
        <p:txBody>
          <a:bodyPr spcFirstLastPara="1" wrap="square" lIns="91425" tIns="45700" rIns="91425" bIns="45700" anchor="t" anchorCtr="0">
            <a:spAutoFit/>
          </a:bodyPr>
          <a:lstStyle/>
          <a:p>
            <a:r>
              <a:rPr lang="en-US" sz="800">
                <a:solidFill>
                  <a:srgbClr val="FFFFFF"/>
                </a:solidFill>
                <a:latin typeface="Calibri"/>
                <a:ea typeface="Calibri"/>
                <a:cs typeface="Calibri"/>
                <a:sym typeface="Calibri"/>
              </a:rPr>
              <a:t>Photo by Max Bottinger on Unsplash</a:t>
            </a:r>
            <a:endParaRPr sz="800">
              <a:solidFill>
                <a:srgbClr val="FFFFFF"/>
              </a:solidFill>
            </a:endParaRPr>
          </a:p>
        </p:txBody>
      </p:sp>
      <p:pic>
        <p:nvPicPr>
          <p:cNvPr id="153" name="Google Shape;153;p89" descr="A close up of a logo&#10;&#10;Description automatically generated"/>
          <p:cNvPicPr preferRelativeResize="0"/>
          <p:nvPr/>
        </p:nvPicPr>
        <p:blipFill rotWithShape="1">
          <a:blip r:embed="rId3">
            <a:alphaModFix/>
          </a:blip>
          <a:srcRect/>
          <a:stretch/>
        </p:blipFill>
        <p:spPr>
          <a:xfrm>
            <a:off x="330200" y="222251"/>
            <a:ext cx="2821517" cy="1257300"/>
          </a:xfrm>
          <a:prstGeom prst="rect">
            <a:avLst/>
          </a:prstGeom>
          <a:noFill/>
          <a:ln>
            <a:noFill/>
          </a:ln>
        </p:spPr>
      </p:pic>
      <p:sp>
        <p:nvSpPr>
          <p:cNvPr id="154" name="Google Shape;154;p89"/>
          <p:cNvSpPr txBox="1"/>
          <p:nvPr/>
        </p:nvSpPr>
        <p:spPr>
          <a:xfrm>
            <a:off x="1168401" y="2921000"/>
            <a:ext cx="6940551" cy="923330"/>
          </a:xfrm>
          <a:prstGeom prst="rect">
            <a:avLst/>
          </a:prstGeom>
          <a:solidFill>
            <a:srgbClr val="757070">
              <a:alpha val="40000"/>
            </a:srgbClr>
          </a:solidFill>
          <a:ln>
            <a:noFill/>
          </a:ln>
        </p:spPr>
        <p:txBody>
          <a:bodyPr spcFirstLastPara="1" wrap="square" lIns="91425" tIns="45700" rIns="91425" bIns="45700" anchor="t" anchorCtr="0">
            <a:spAutoFit/>
          </a:bodyPr>
          <a:lstStyle/>
          <a:p>
            <a:r>
              <a:rPr lang="en-US" sz="5400" b="1">
                <a:solidFill>
                  <a:srgbClr val="FFFFFF"/>
                </a:solidFill>
              </a:rPr>
              <a:t>Homework 1</a:t>
            </a:r>
            <a:endParaRPr/>
          </a:p>
        </p:txBody>
      </p:sp>
      <p:sp>
        <p:nvSpPr>
          <p:cNvPr id="155" name="Google Shape;155;p89"/>
          <p:cNvSpPr txBox="1"/>
          <p:nvPr/>
        </p:nvSpPr>
        <p:spPr>
          <a:xfrm>
            <a:off x="1168401" y="3843867"/>
            <a:ext cx="6940551" cy="1077218"/>
          </a:xfrm>
          <a:prstGeom prst="rect">
            <a:avLst/>
          </a:prstGeom>
          <a:solidFill>
            <a:srgbClr val="757070">
              <a:alpha val="40000"/>
            </a:srgbClr>
          </a:solidFill>
          <a:ln>
            <a:noFill/>
          </a:ln>
        </p:spPr>
        <p:txBody>
          <a:bodyPr spcFirstLastPara="1" wrap="square" lIns="91425" tIns="45700" rIns="91425" bIns="45700" anchor="t" anchorCtr="0">
            <a:spAutoFit/>
          </a:bodyPr>
          <a:lstStyle/>
          <a:p>
            <a:r>
              <a:rPr lang="en-US" sz="3200">
                <a:solidFill>
                  <a:srgbClr val="FFFFFF"/>
                </a:solidFill>
              </a:rPr>
              <a:t>Sustainability features at your university</a:t>
            </a:r>
            <a:endParaRPr/>
          </a:p>
        </p:txBody>
      </p:sp>
      <p:sp>
        <p:nvSpPr>
          <p:cNvPr id="156" name="Google Shape;156;p89"/>
          <p:cNvSpPr txBox="1">
            <a:spLocks noGrp="1"/>
          </p:cNvSpPr>
          <p:nvPr>
            <p:ph type="sldNum" idx="12"/>
          </p:nvPr>
        </p:nvSpPr>
        <p:spPr>
          <a:xfrm>
            <a:off x="8610600" y="6356351"/>
            <a:ext cx="2743200" cy="366183"/>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FFFFFF"/>
                </a:solidFill>
                <a:latin typeface="Arial"/>
                <a:ea typeface="Arial"/>
                <a:cs typeface="Arial"/>
                <a:sym typeface="Arial"/>
              </a:defRPr>
            </a:lvl1pPr>
            <a:lvl2pPr marL="0" lvl="1" indent="0" algn="r">
              <a:lnSpc>
                <a:spcPct val="100000"/>
              </a:lnSpc>
              <a:spcBef>
                <a:spcPts val="0"/>
              </a:spcBef>
              <a:spcAft>
                <a:spcPts val="0"/>
              </a:spcAft>
              <a:buSzPts val="1200"/>
              <a:buNone/>
              <a:defRPr sz="1200" b="0" i="0" u="none" strike="noStrike" cap="none">
                <a:solidFill>
                  <a:srgbClr val="FFFFFF"/>
                </a:solidFill>
                <a:latin typeface="Arial"/>
                <a:ea typeface="Arial"/>
                <a:cs typeface="Arial"/>
                <a:sym typeface="Arial"/>
              </a:defRPr>
            </a:lvl2pPr>
            <a:lvl3pPr marL="0" lvl="2" indent="0" algn="r">
              <a:lnSpc>
                <a:spcPct val="100000"/>
              </a:lnSpc>
              <a:spcBef>
                <a:spcPts val="0"/>
              </a:spcBef>
              <a:spcAft>
                <a:spcPts val="0"/>
              </a:spcAft>
              <a:buSzPts val="1200"/>
              <a:buNone/>
              <a:defRPr sz="1200" b="0" i="0" u="none" strike="noStrike" cap="none">
                <a:solidFill>
                  <a:srgbClr val="FFFFFF"/>
                </a:solidFill>
                <a:latin typeface="Arial"/>
                <a:ea typeface="Arial"/>
                <a:cs typeface="Arial"/>
                <a:sym typeface="Arial"/>
              </a:defRPr>
            </a:lvl3pPr>
            <a:lvl4pPr marL="0" lvl="3" indent="0" algn="r">
              <a:lnSpc>
                <a:spcPct val="100000"/>
              </a:lnSpc>
              <a:spcBef>
                <a:spcPts val="0"/>
              </a:spcBef>
              <a:spcAft>
                <a:spcPts val="0"/>
              </a:spcAft>
              <a:buSzPts val="1200"/>
              <a:buNone/>
              <a:defRPr sz="1200" b="0" i="0" u="none" strike="noStrike" cap="none">
                <a:solidFill>
                  <a:srgbClr val="FFFFFF"/>
                </a:solidFill>
                <a:latin typeface="Arial"/>
                <a:ea typeface="Arial"/>
                <a:cs typeface="Arial"/>
                <a:sym typeface="Arial"/>
              </a:defRPr>
            </a:lvl4pPr>
            <a:lvl5pPr marL="0" lvl="4" indent="0" algn="r">
              <a:lnSpc>
                <a:spcPct val="100000"/>
              </a:lnSpc>
              <a:spcBef>
                <a:spcPts val="0"/>
              </a:spcBef>
              <a:spcAft>
                <a:spcPts val="0"/>
              </a:spcAft>
              <a:buSzPts val="1200"/>
              <a:buNone/>
              <a:defRPr sz="1200" b="0" i="0" u="none" strike="noStrike" cap="none">
                <a:solidFill>
                  <a:srgbClr val="FFFFFF"/>
                </a:solidFill>
                <a:latin typeface="Arial"/>
                <a:ea typeface="Arial"/>
                <a:cs typeface="Arial"/>
                <a:sym typeface="Arial"/>
              </a:defRPr>
            </a:lvl5pPr>
            <a:lvl6pPr marL="0" lvl="5" indent="0" algn="r">
              <a:lnSpc>
                <a:spcPct val="100000"/>
              </a:lnSpc>
              <a:spcBef>
                <a:spcPts val="0"/>
              </a:spcBef>
              <a:spcAft>
                <a:spcPts val="0"/>
              </a:spcAft>
              <a:buSzPts val="1200"/>
              <a:buNone/>
              <a:defRPr sz="1200" b="0" i="0" u="none" strike="noStrike" cap="none">
                <a:solidFill>
                  <a:srgbClr val="FFFFFF"/>
                </a:solidFill>
                <a:latin typeface="Arial"/>
                <a:ea typeface="Arial"/>
                <a:cs typeface="Arial"/>
                <a:sym typeface="Arial"/>
              </a:defRPr>
            </a:lvl6pPr>
            <a:lvl7pPr marL="0" lvl="6" indent="0" algn="r">
              <a:lnSpc>
                <a:spcPct val="100000"/>
              </a:lnSpc>
              <a:spcBef>
                <a:spcPts val="0"/>
              </a:spcBef>
              <a:spcAft>
                <a:spcPts val="0"/>
              </a:spcAft>
              <a:buSzPts val="1200"/>
              <a:buNone/>
              <a:defRPr sz="1200" b="0" i="0" u="none" strike="noStrike" cap="none">
                <a:solidFill>
                  <a:srgbClr val="FFFFFF"/>
                </a:solidFill>
                <a:latin typeface="Arial"/>
                <a:ea typeface="Arial"/>
                <a:cs typeface="Arial"/>
                <a:sym typeface="Arial"/>
              </a:defRPr>
            </a:lvl7pPr>
            <a:lvl8pPr marL="0" lvl="7" indent="0" algn="r">
              <a:lnSpc>
                <a:spcPct val="100000"/>
              </a:lnSpc>
              <a:spcBef>
                <a:spcPts val="0"/>
              </a:spcBef>
              <a:spcAft>
                <a:spcPts val="0"/>
              </a:spcAft>
              <a:buSzPts val="1200"/>
              <a:buNone/>
              <a:defRPr sz="1200" b="0" i="0" u="none" strike="noStrike" cap="none">
                <a:solidFill>
                  <a:srgbClr val="FFFFFF"/>
                </a:solidFill>
                <a:latin typeface="Arial"/>
                <a:ea typeface="Arial"/>
                <a:cs typeface="Arial"/>
                <a:sym typeface="Arial"/>
              </a:defRPr>
            </a:lvl8pPr>
            <a:lvl9pPr marL="0" lvl="8" indent="0" algn="r">
              <a:lnSpc>
                <a:spcPct val="100000"/>
              </a:lnSpc>
              <a:spcBef>
                <a:spcPts val="0"/>
              </a:spcBef>
              <a:spcAft>
                <a:spcPts val="0"/>
              </a:spcAft>
              <a:buSzPts val="1200"/>
              <a:buNone/>
              <a:defRPr sz="1200" b="0" i="0" u="none" strike="noStrike" cap="none">
                <a:solidFill>
                  <a:srgbClr val="FFFFFF"/>
                </a:solidFill>
                <a:latin typeface="Arial"/>
                <a:ea typeface="Arial"/>
                <a:cs typeface="Arial"/>
                <a:sym typeface="Arial"/>
              </a:defRPr>
            </a:lvl9pPr>
          </a:lstStyle>
          <a:p>
            <a:fld id="{00000000-1234-1234-1234-123412341234}" type="slidenum">
              <a:rPr lang="en-US"/>
              <a:pPr/>
              <a:t>‹#›</a:t>
            </a:fld>
            <a:endParaRPr/>
          </a:p>
        </p:txBody>
      </p:sp>
    </p:spTree>
    <p:extLst>
      <p:ext uri="{BB962C8B-B14F-4D97-AF65-F5344CB8AC3E}">
        <p14:creationId xmlns:p14="http://schemas.microsoft.com/office/powerpoint/2010/main" val="139838742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9_Section Header">
  <p:cSld name="9_Section Header">
    <p:spTree>
      <p:nvGrpSpPr>
        <p:cNvPr id="1" name="Shape 157"/>
        <p:cNvGrpSpPr/>
        <p:nvPr/>
      </p:nvGrpSpPr>
      <p:grpSpPr>
        <a:xfrm>
          <a:off x="0" y="0"/>
          <a:ext cx="0" cy="0"/>
          <a:chOff x="0" y="0"/>
          <a:chExt cx="0" cy="0"/>
        </a:xfrm>
      </p:grpSpPr>
      <p:pic>
        <p:nvPicPr>
          <p:cNvPr id="158" name="Google Shape;158;p90" descr="A picture containing cake, table, food, sitting&#10;&#10;Description automatically generated"/>
          <p:cNvPicPr preferRelativeResize="0"/>
          <p:nvPr/>
        </p:nvPicPr>
        <p:blipFill rotWithShape="1">
          <a:blip r:embed="rId2">
            <a:alphaModFix/>
          </a:blip>
          <a:srcRect/>
          <a:stretch/>
        </p:blipFill>
        <p:spPr>
          <a:xfrm>
            <a:off x="0" y="2118"/>
            <a:ext cx="12192000" cy="6853767"/>
          </a:xfrm>
          <a:prstGeom prst="rect">
            <a:avLst/>
          </a:prstGeom>
          <a:noFill/>
          <a:ln>
            <a:noFill/>
          </a:ln>
        </p:spPr>
      </p:pic>
      <p:sp>
        <p:nvSpPr>
          <p:cNvPr id="159" name="Google Shape;159;p90"/>
          <p:cNvSpPr txBox="1"/>
          <p:nvPr/>
        </p:nvSpPr>
        <p:spPr>
          <a:xfrm rot="5400000">
            <a:off x="11208808" y="5980870"/>
            <a:ext cx="1720851" cy="215444"/>
          </a:xfrm>
          <a:prstGeom prst="rect">
            <a:avLst/>
          </a:prstGeom>
          <a:noFill/>
          <a:ln>
            <a:noFill/>
          </a:ln>
        </p:spPr>
        <p:txBody>
          <a:bodyPr spcFirstLastPara="1" wrap="square" lIns="91425" tIns="45700" rIns="91425" bIns="45700" anchor="t" anchorCtr="0">
            <a:spAutoFit/>
          </a:bodyPr>
          <a:lstStyle/>
          <a:p>
            <a:r>
              <a:rPr lang="en-US" sz="800">
                <a:solidFill>
                  <a:srgbClr val="FFFFFF"/>
                </a:solidFill>
                <a:latin typeface="Calibri"/>
                <a:ea typeface="Calibri"/>
                <a:cs typeface="Calibri"/>
                <a:sym typeface="Calibri"/>
              </a:rPr>
              <a:t>Photo by Sergio Souza  on Unsplash</a:t>
            </a:r>
            <a:endParaRPr sz="800">
              <a:solidFill>
                <a:srgbClr val="FFFFFF"/>
              </a:solidFill>
            </a:endParaRPr>
          </a:p>
        </p:txBody>
      </p:sp>
      <p:pic>
        <p:nvPicPr>
          <p:cNvPr id="160" name="Google Shape;160;p90" descr="A close up of a logo&#10;&#10;Description automatically generated"/>
          <p:cNvPicPr preferRelativeResize="0"/>
          <p:nvPr/>
        </p:nvPicPr>
        <p:blipFill rotWithShape="1">
          <a:blip r:embed="rId3">
            <a:alphaModFix/>
          </a:blip>
          <a:srcRect/>
          <a:stretch/>
        </p:blipFill>
        <p:spPr>
          <a:xfrm>
            <a:off x="330200" y="230718"/>
            <a:ext cx="2821517" cy="1257300"/>
          </a:xfrm>
          <a:prstGeom prst="rect">
            <a:avLst/>
          </a:prstGeom>
          <a:noFill/>
          <a:ln>
            <a:noFill/>
          </a:ln>
        </p:spPr>
      </p:pic>
      <p:sp>
        <p:nvSpPr>
          <p:cNvPr id="161" name="Google Shape;161;p90"/>
          <p:cNvSpPr txBox="1">
            <a:spLocks noGrp="1"/>
          </p:cNvSpPr>
          <p:nvPr>
            <p:ph type="body" idx="1"/>
          </p:nvPr>
        </p:nvSpPr>
        <p:spPr>
          <a:xfrm>
            <a:off x="6484266" y="231536"/>
            <a:ext cx="2555363" cy="7766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62" name="Google Shape;162;p90"/>
          <p:cNvSpPr txBox="1">
            <a:spLocks noGrp="1"/>
          </p:cNvSpPr>
          <p:nvPr>
            <p:ph type="body" idx="2"/>
          </p:nvPr>
        </p:nvSpPr>
        <p:spPr>
          <a:xfrm>
            <a:off x="901701" y="2902227"/>
            <a:ext cx="10452100" cy="19475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4800"/>
              <a:buNone/>
              <a:defRPr sz="4800" b="1">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3" name="Google Shape;163;p90"/>
          <p:cNvSpPr txBox="1">
            <a:spLocks noGrp="1"/>
          </p:cNvSpPr>
          <p:nvPr>
            <p:ph type="body" idx="3"/>
          </p:nvPr>
        </p:nvSpPr>
        <p:spPr>
          <a:xfrm>
            <a:off x="901701" y="4896091"/>
            <a:ext cx="10452100" cy="13239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4" name="Google Shape;164;p90"/>
          <p:cNvSpPr txBox="1">
            <a:spLocks noGrp="1"/>
          </p:cNvSpPr>
          <p:nvPr>
            <p:ph type="sldNum" idx="12"/>
          </p:nvPr>
        </p:nvSpPr>
        <p:spPr>
          <a:xfrm>
            <a:off x="8610600" y="6356351"/>
            <a:ext cx="2743200" cy="366183"/>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FFFFFF"/>
                </a:solidFill>
                <a:latin typeface="Arial"/>
                <a:ea typeface="Arial"/>
                <a:cs typeface="Arial"/>
                <a:sym typeface="Arial"/>
              </a:defRPr>
            </a:lvl1pPr>
            <a:lvl2pPr marL="0" lvl="1" indent="0" algn="r">
              <a:lnSpc>
                <a:spcPct val="100000"/>
              </a:lnSpc>
              <a:spcBef>
                <a:spcPts val="0"/>
              </a:spcBef>
              <a:spcAft>
                <a:spcPts val="0"/>
              </a:spcAft>
              <a:buSzPts val="1200"/>
              <a:buNone/>
              <a:defRPr sz="1200" b="0" i="0" u="none" strike="noStrike" cap="none">
                <a:solidFill>
                  <a:srgbClr val="FFFFFF"/>
                </a:solidFill>
                <a:latin typeface="Arial"/>
                <a:ea typeface="Arial"/>
                <a:cs typeface="Arial"/>
                <a:sym typeface="Arial"/>
              </a:defRPr>
            </a:lvl2pPr>
            <a:lvl3pPr marL="0" lvl="2" indent="0" algn="r">
              <a:lnSpc>
                <a:spcPct val="100000"/>
              </a:lnSpc>
              <a:spcBef>
                <a:spcPts val="0"/>
              </a:spcBef>
              <a:spcAft>
                <a:spcPts val="0"/>
              </a:spcAft>
              <a:buSzPts val="1200"/>
              <a:buNone/>
              <a:defRPr sz="1200" b="0" i="0" u="none" strike="noStrike" cap="none">
                <a:solidFill>
                  <a:srgbClr val="FFFFFF"/>
                </a:solidFill>
                <a:latin typeface="Arial"/>
                <a:ea typeface="Arial"/>
                <a:cs typeface="Arial"/>
                <a:sym typeface="Arial"/>
              </a:defRPr>
            </a:lvl3pPr>
            <a:lvl4pPr marL="0" lvl="3" indent="0" algn="r">
              <a:lnSpc>
                <a:spcPct val="100000"/>
              </a:lnSpc>
              <a:spcBef>
                <a:spcPts val="0"/>
              </a:spcBef>
              <a:spcAft>
                <a:spcPts val="0"/>
              </a:spcAft>
              <a:buSzPts val="1200"/>
              <a:buNone/>
              <a:defRPr sz="1200" b="0" i="0" u="none" strike="noStrike" cap="none">
                <a:solidFill>
                  <a:srgbClr val="FFFFFF"/>
                </a:solidFill>
                <a:latin typeface="Arial"/>
                <a:ea typeface="Arial"/>
                <a:cs typeface="Arial"/>
                <a:sym typeface="Arial"/>
              </a:defRPr>
            </a:lvl4pPr>
            <a:lvl5pPr marL="0" lvl="4" indent="0" algn="r">
              <a:lnSpc>
                <a:spcPct val="100000"/>
              </a:lnSpc>
              <a:spcBef>
                <a:spcPts val="0"/>
              </a:spcBef>
              <a:spcAft>
                <a:spcPts val="0"/>
              </a:spcAft>
              <a:buSzPts val="1200"/>
              <a:buNone/>
              <a:defRPr sz="1200" b="0" i="0" u="none" strike="noStrike" cap="none">
                <a:solidFill>
                  <a:srgbClr val="FFFFFF"/>
                </a:solidFill>
                <a:latin typeface="Arial"/>
                <a:ea typeface="Arial"/>
                <a:cs typeface="Arial"/>
                <a:sym typeface="Arial"/>
              </a:defRPr>
            </a:lvl5pPr>
            <a:lvl6pPr marL="0" lvl="5" indent="0" algn="r">
              <a:lnSpc>
                <a:spcPct val="100000"/>
              </a:lnSpc>
              <a:spcBef>
                <a:spcPts val="0"/>
              </a:spcBef>
              <a:spcAft>
                <a:spcPts val="0"/>
              </a:spcAft>
              <a:buSzPts val="1200"/>
              <a:buNone/>
              <a:defRPr sz="1200" b="0" i="0" u="none" strike="noStrike" cap="none">
                <a:solidFill>
                  <a:srgbClr val="FFFFFF"/>
                </a:solidFill>
                <a:latin typeface="Arial"/>
                <a:ea typeface="Arial"/>
                <a:cs typeface="Arial"/>
                <a:sym typeface="Arial"/>
              </a:defRPr>
            </a:lvl6pPr>
            <a:lvl7pPr marL="0" lvl="6" indent="0" algn="r">
              <a:lnSpc>
                <a:spcPct val="100000"/>
              </a:lnSpc>
              <a:spcBef>
                <a:spcPts val="0"/>
              </a:spcBef>
              <a:spcAft>
                <a:spcPts val="0"/>
              </a:spcAft>
              <a:buSzPts val="1200"/>
              <a:buNone/>
              <a:defRPr sz="1200" b="0" i="0" u="none" strike="noStrike" cap="none">
                <a:solidFill>
                  <a:srgbClr val="FFFFFF"/>
                </a:solidFill>
                <a:latin typeface="Arial"/>
                <a:ea typeface="Arial"/>
                <a:cs typeface="Arial"/>
                <a:sym typeface="Arial"/>
              </a:defRPr>
            </a:lvl7pPr>
            <a:lvl8pPr marL="0" lvl="7" indent="0" algn="r">
              <a:lnSpc>
                <a:spcPct val="100000"/>
              </a:lnSpc>
              <a:spcBef>
                <a:spcPts val="0"/>
              </a:spcBef>
              <a:spcAft>
                <a:spcPts val="0"/>
              </a:spcAft>
              <a:buSzPts val="1200"/>
              <a:buNone/>
              <a:defRPr sz="1200" b="0" i="0" u="none" strike="noStrike" cap="none">
                <a:solidFill>
                  <a:srgbClr val="FFFFFF"/>
                </a:solidFill>
                <a:latin typeface="Arial"/>
                <a:ea typeface="Arial"/>
                <a:cs typeface="Arial"/>
                <a:sym typeface="Arial"/>
              </a:defRPr>
            </a:lvl8pPr>
            <a:lvl9pPr marL="0" lvl="8" indent="0" algn="r">
              <a:lnSpc>
                <a:spcPct val="100000"/>
              </a:lnSpc>
              <a:spcBef>
                <a:spcPts val="0"/>
              </a:spcBef>
              <a:spcAft>
                <a:spcPts val="0"/>
              </a:spcAft>
              <a:buSzPts val="1200"/>
              <a:buNone/>
              <a:defRPr sz="1200" b="0" i="0" u="none" strike="noStrike" cap="none">
                <a:solidFill>
                  <a:srgbClr val="FFFFFF"/>
                </a:solidFill>
                <a:latin typeface="Arial"/>
                <a:ea typeface="Arial"/>
                <a:cs typeface="Arial"/>
                <a:sym typeface="Arial"/>
              </a:defRPr>
            </a:lvl9pPr>
          </a:lstStyle>
          <a:p>
            <a:fld id="{00000000-1234-1234-1234-123412341234}" type="slidenum">
              <a:rPr lang="en-US"/>
              <a:pPr/>
              <a:t>‹#›</a:t>
            </a:fld>
            <a:endParaRPr/>
          </a:p>
        </p:txBody>
      </p:sp>
    </p:spTree>
    <p:extLst>
      <p:ext uri="{BB962C8B-B14F-4D97-AF65-F5344CB8AC3E}">
        <p14:creationId xmlns:p14="http://schemas.microsoft.com/office/powerpoint/2010/main" val="205269991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6_Section Header">
  <p:cSld name="6_Section Header">
    <p:spTree>
      <p:nvGrpSpPr>
        <p:cNvPr id="1" name="Shape 165"/>
        <p:cNvGrpSpPr/>
        <p:nvPr/>
      </p:nvGrpSpPr>
      <p:grpSpPr>
        <a:xfrm>
          <a:off x="0" y="0"/>
          <a:ext cx="0" cy="0"/>
          <a:chOff x="0" y="0"/>
          <a:chExt cx="0" cy="0"/>
        </a:xfrm>
      </p:grpSpPr>
      <p:pic>
        <p:nvPicPr>
          <p:cNvPr id="166" name="Google Shape;166;p91" descr="A close up of a flower&#10;&#10;Description automatically generated"/>
          <p:cNvPicPr preferRelativeResize="0"/>
          <p:nvPr/>
        </p:nvPicPr>
        <p:blipFill rotWithShape="1">
          <a:blip r:embed="rId2">
            <a:alphaModFix/>
          </a:blip>
          <a:srcRect/>
          <a:stretch/>
        </p:blipFill>
        <p:spPr>
          <a:xfrm>
            <a:off x="6351" y="0"/>
            <a:ext cx="12179300" cy="6858000"/>
          </a:xfrm>
          <a:prstGeom prst="rect">
            <a:avLst/>
          </a:prstGeom>
          <a:noFill/>
          <a:ln>
            <a:noFill/>
          </a:ln>
        </p:spPr>
      </p:pic>
      <p:sp>
        <p:nvSpPr>
          <p:cNvPr id="167" name="Google Shape;167;p91"/>
          <p:cNvSpPr txBox="1"/>
          <p:nvPr/>
        </p:nvSpPr>
        <p:spPr>
          <a:xfrm rot="5400000">
            <a:off x="11222567" y="5888795"/>
            <a:ext cx="1722967" cy="215444"/>
          </a:xfrm>
          <a:prstGeom prst="rect">
            <a:avLst/>
          </a:prstGeom>
          <a:noFill/>
          <a:ln>
            <a:noFill/>
          </a:ln>
        </p:spPr>
        <p:txBody>
          <a:bodyPr spcFirstLastPara="1" wrap="square" lIns="91425" tIns="45700" rIns="91425" bIns="45700" anchor="t" anchorCtr="0">
            <a:spAutoFit/>
          </a:bodyPr>
          <a:lstStyle/>
          <a:p>
            <a:r>
              <a:rPr lang="en-US" sz="800">
                <a:solidFill>
                  <a:srgbClr val="FFFFFF"/>
                </a:solidFill>
                <a:latin typeface="Calibri"/>
                <a:ea typeface="Calibri"/>
                <a:cs typeface="Calibri"/>
                <a:sym typeface="Calibri"/>
              </a:rPr>
              <a:t>Photo by Layne Lawson on Unsplash</a:t>
            </a:r>
            <a:endParaRPr sz="800">
              <a:solidFill>
                <a:srgbClr val="FFFFFF"/>
              </a:solidFill>
            </a:endParaRPr>
          </a:p>
        </p:txBody>
      </p:sp>
      <p:pic>
        <p:nvPicPr>
          <p:cNvPr id="168" name="Google Shape;168;p91" descr="A close up of a logo&#10;&#10;Description automatically generated"/>
          <p:cNvPicPr preferRelativeResize="0"/>
          <p:nvPr/>
        </p:nvPicPr>
        <p:blipFill rotWithShape="1">
          <a:blip r:embed="rId3">
            <a:alphaModFix/>
          </a:blip>
          <a:srcRect/>
          <a:stretch/>
        </p:blipFill>
        <p:spPr>
          <a:xfrm>
            <a:off x="565151" y="412751"/>
            <a:ext cx="2821516" cy="1257300"/>
          </a:xfrm>
          <a:prstGeom prst="rect">
            <a:avLst/>
          </a:prstGeom>
          <a:noFill/>
          <a:ln>
            <a:noFill/>
          </a:ln>
        </p:spPr>
      </p:pic>
      <p:sp>
        <p:nvSpPr>
          <p:cNvPr id="169" name="Google Shape;169;p91"/>
          <p:cNvSpPr txBox="1">
            <a:spLocks noGrp="1"/>
          </p:cNvSpPr>
          <p:nvPr>
            <p:ph type="body" idx="1"/>
          </p:nvPr>
        </p:nvSpPr>
        <p:spPr>
          <a:xfrm>
            <a:off x="8792088" y="412583"/>
            <a:ext cx="2555363" cy="7766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70" name="Google Shape;170;p91"/>
          <p:cNvSpPr txBox="1">
            <a:spLocks noGrp="1"/>
          </p:cNvSpPr>
          <p:nvPr>
            <p:ph type="body" idx="2"/>
          </p:nvPr>
        </p:nvSpPr>
        <p:spPr>
          <a:xfrm>
            <a:off x="869951" y="2352743"/>
            <a:ext cx="10452100" cy="2152516"/>
          </a:xfrm>
          <a:prstGeom prst="rect">
            <a:avLst/>
          </a:prstGeom>
          <a:solidFill>
            <a:srgbClr val="AEABAB">
              <a:alpha val="32941"/>
            </a:srgbClr>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4800"/>
              <a:buNone/>
              <a:defRPr sz="4800" b="1">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1" name="Google Shape;171;p91"/>
          <p:cNvSpPr txBox="1">
            <a:spLocks noGrp="1"/>
          </p:cNvSpPr>
          <p:nvPr>
            <p:ph type="body" idx="3"/>
          </p:nvPr>
        </p:nvSpPr>
        <p:spPr>
          <a:xfrm>
            <a:off x="869951" y="4505259"/>
            <a:ext cx="10452100" cy="1370252"/>
          </a:xfrm>
          <a:prstGeom prst="rect">
            <a:avLst/>
          </a:prstGeom>
          <a:solidFill>
            <a:srgbClr val="AEABAB">
              <a:alpha val="32941"/>
            </a:srgbClr>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2" name="Google Shape;172;p91"/>
          <p:cNvSpPr txBox="1">
            <a:spLocks noGrp="1"/>
          </p:cNvSpPr>
          <p:nvPr>
            <p:ph type="sldNum" idx="12"/>
          </p:nvPr>
        </p:nvSpPr>
        <p:spPr>
          <a:xfrm>
            <a:off x="8610600" y="6356351"/>
            <a:ext cx="2743200" cy="366183"/>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FFFFFF"/>
                </a:solidFill>
                <a:latin typeface="Arial"/>
                <a:ea typeface="Arial"/>
                <a:cs typeface="Arial"/>
                <a:sym typeface="Arial"/>
              </a:defRPr>
            </a:lvl1pPr>
            <a:lvl2pPr marL="0" lvl="1" indent="0" algn="r">
              <a:lnSpc>
                <a:spcPct val="100000"/>
              </a:lnSpc>
              <a:spcBef>
                <a:spcPts val="0"/>
              </a:spcBef>
              <a:spcAft>
                <a:spcPts val="0"/>
              </a:spcAft>
              <a:buSzPts val="1200"/>
              <a:buNone/>
              <a:defRPr sz="1200" b="0" i="0" u="none" strike="noStrike" cap="none">
                <a:solidFill>
                  <a:srgbClr val="FFFFFF"/>
                </a:solidFill>
                <a:latin typeface="Arial"/>
                <a:ea typeface="Arial"/>
                <a:cs typeface="Arial"/>
                <a:sym typeface="Arial"/>
              </a:defRPr>
            </a:lvl2pPr>
            <a:lvl3pPr marL="0" lvl="2" indent="0" algn="r">
              <a:lnSpc>
                <a:spcPct val="100000"/>
              </a:lnSpc>
              <a:spcBef>
                <a:spcPts val="0"/>
              </a:spcBef>
              <a:spcAft>
                <a:spcPts val="0"/>
              </a:spcAft>
              <a:buSzPts val="1200"/>
              <a:buNone/>
              <a:defRPr sz="1200" b="0" i="0" u="none" strike="noStrike" cap="none">
                <a:solidFill>
                  <a:srgbClr val="FFFFFF"/>
                </a:solidFill>
                <a:latin typeface="Arial"/>
                <a:ea typeface="Arial"/>
                <a:cs typeface="Arial"/>
                <a:sym typeface="Arial"/>
              </a:defRPr>
            </a:lvl3pPr>
            <a:lvl4pPr marL="0" lvl="3" indent="0" algn="r">
              <a:lnSpc>
                <a:spcPct val="100000"/>
              </a:lnSpc>
              <a:spcBef>
                <a:spcPts val="0"/>
              </a:spcBef>
              <a:spcAft>
                <a:spcPts val="0"/>
              </a:spcAft>
              <a:buSzPts val="1200"/>
              <a:buNone/>
              <a:defRPr sz="1200" b="0" i="0" u="none" strike="noStrike" cap="none">
                <a:solidFill>
                  <a:srgbClr val="FFFFFF"/>
                </a:solidFill>
                <a:latin typeface="Arial"/>
                <a:ea typeface="Arial"/>
                <a:cs typeface="Arial"/>
                <a:sym typeface="Arial"/>
              </a:defRPr>
            </a:lvl4pPr>
            <a:lvl5pPr marL="0" lvl="4" indent="0" algn="r">
              <a:lnSpc>
                <a:spcPct val="100000"/>
              </a:lnSpc>
              <a:spcBef>
                <a:spcPts val="0"/>
              </a:spcBef>
              <a:spcAft>
                <a:spcPts val="0"/>
              </a:spcAft>
              <a:buSzPts val="1200"/>
              <a:buNone/>
              <a:defRPr sz="1200" b="0" i="0" u="none" strike="noStrike" cap="none">
                <a:solidFill>
                  <a:srgbClr val="FFFFFF"/>
                </a:solidFill>
                <a:latin typeface="Arial"/>
                <a:ea typeface="Arial"/>
                <a:cs typeface="Arial"/>
                <a:sym typeface="Arial"/>
              </a:defRPr>
            </a:lvl5pPr>
            <a:lvl6pPr marL="0" lvl="5" indent="0" algn="r">
              <a:lnSpc>
                <a:spcPct val="100000"/>
              </a:lnSpc>
              <a:spcBef>
                <a:spcPts val="0"/>
              </a:spcBef>
              <a:spcAft>
                <a:spcPts val="0"/>
              </a:spcAft>
              <a:buSzPts val="1200"/>
              <a:buNone/>
              <a:defRPr sz="1200" b="0" i="0" u="none" strike="noStrike" cap="none">
                <a:solidFill>
                  <a:srgbClr val="FFFFFF"/>
                </a:solidFill>
                <a:latin typeface="Arial"/>
                <a:ea typeface="Arial"/>
                <a:cs typeface="Arial"/>
                <a:sym typeface="Arial"/>
              </a:defRPr>
            </a:lvl6pPr>
            <a:lvl7pPr marL="0" lvl="6" indent="0" algn="r">
              <a:lnSpc>
                <a:spcPct val="100000"/>
              </a:lnSpc>
              <a:spcBef>
                <a:spcPts val="0"/>
              </a:spcBef>
              <a:spcAft>
                <a:spcPts val="0"/>
              </a:spcAft>
              <a:buSzPts val="1200"/>
              <a:buNone/>
              <a:defRPr sz="1200" b="0" i="0" u="none" strike="noStrike" cap="none">
                <a:solidFill>
                  <a:srgbClr val="FFFFFF"/>
                </a:solidFill>
                <a:latin typeface="Arial"/>
                <a:ea typeface="Arial"/>
                <a:cs typeface="Arial"/>
                <a:sym typeface="Arial"/>
              </a:defRPr>
            </a:lvl7pPr>
            <a:lvl8pPr marL="0" lvl="7" indent="0" algn="r">
              <a:lnSpc>
                <a:spcPct val="100000"/>
              </a:lnSpc>
              <a:spcBef>
                <a:spcPts val="0"/>
              </a:spcBef>
              <a:spcAft>
                <a:spcPts val="0"/>
              </a:spcAft>
              <a:buSzPts val="1200"/>
              <a:buNone/>
              <a:defRPr sz="1200" b="0" i="0" u="none" strike="noStrike" cap="none">
                <a:solidFill>
                  <a:srgbClr val="FFFFFF"/>
                </a:solidFill>
                <a:latin typeface="Arial"/>
                <a:ea typeface="Arial"/>
                <a:cs typeface="Arial"/>
                <a:sym typeface="Arial"/>
              </a:defRPr>
            </a:lvl8pPr>
            <a:lvl9pPr marL="0" lvl="8" indent="0" algn="r">
              <a:lnSpc>
                <a:spcPct val="100000"/>
              </a:lnSpc>
              <a:spcBef>
                <a:spcPts val="0"/>
              </a:spcBef>
              <a:spcAft>
                <a:spcPts val="0"/>
              </a:spcAft>
              <a:buSzPts val="1200"/>
              <a:buNone/>
              <a:defRPr sz="1200" b="0" i="0" u="none" strike="noStrike" cap="none">
                <a:solidFill>
                  <a:srgbClr val="FFFFFF"/>
                </a:solidFill>
                <a:latin typeface="Arial"/>
                <a:ea typeface="Arial"/>
                <a:cs typeface="Arial"/>
                <a:sym typeface="Arial"/>
              </a:defRPr>
            </a:lvl9pPr>
          </a:lstStyle>
          <a:p>
            <a:fld id="{00000000-1234-1234-1234-123412341234}" type="slidenum">
              <a:rPr lang="en-US"/>
              <a:pPr/>
              <a:t>‹#›</a:t>
            </a:fld>
            <a:endParaRPr/>
          </a:p>
        </p:txBody>
      </p:sp>
    </p:spTree>
    <p:extLst>
      <p:ext uri="{BB962C8B-B14F-4D97-AF65-F5344CB8AC3E}">
        <p14:creationId xmlns:p14="http://schemas.microsoft.com/office/powerpoint/2010/main" val="91563484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4_Section Header">
  <p:cSld name="4_Section Header">
    <p:spTree>
      <p:nvGrpSpPr>
        <p:cNvPr id="1" name="Shape 173"/>
        <p:cNvGrpSpPr/>
        <p:nvPr/>
      </p:nvGrpSpPr>
      <p:grpSpPr>
        <a:xfrm>
          <a:off x="0" y="0"/>
          <a:ext cx="0" cy="0"/>
          <a:chOff x="0" y="0"/>
          <a:chExt cx="0" cy="0"/>
        </a:xfrm>
      </p:grpSpPr>
      <p:pic>
        <p:nvPicPr>
          <p:cNvPr id="174" name="Google Shape;174;p92" descr="A picture containing tree, palm&#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75" name="Google Shape;175;p92"/>
          <p:cNvSpPr txBox="1"/>
          <p:nvPr/>
        </p:nvSpPr>
        <p:spPr>
          <a:xfrm rot="5400000">
            <a:off x="11120967" y="5802011"/>
            <a:ext cx="1896533" cy="215444"/>
          </a:xfrm>
          <a:prstGeom prst="rect">
            <a:avLst/>
          </a:prstGeom>
          <a:noFill/>
          <a:ln>
            <a:noFill/>
          </a:ln>
        </p:spPr>
        <p:txBody>
          <a:bodyPr spcFirstLastPara="1" wrap="square" lIns="91425" tIns="45700" rIns="91425" bIns="45700" anchor="t" anchorCtr="0">
            <a:spAutoFit/>
          </a:bodyPr>
          <a:lstStyle/>
          <a:p>
            <a:pPr algn="r"/>
            <a:r>
              <a:rPr lang="en-US" sz="800">
                <a:solidFill>
                  <a:srgbClr val="FFFFFF"/>
                </a:solidFill>
                <a:latin typeface="Calibri"/>
                <a:ea typeface="Calibri"/>
                <a:cs typeface="Calibri"/>
                <a:sym typeface="Calibri"/>
              </a:rPr>
              <a:t>Photo by Sveta Fedarava on Unsplash</a:t>
            </a:r>
            <a:endParaRPr sz="800">
              <a:solidFill>
                <a:srgbClr val="FFFFFF"/>
              </a:solidFill>
            </a:endParaRPr>
          </a:p>
        </p:txBody>
      </p:sp>
      <p:pic>
        <p:nvPicPr>
          <p:cNvPr id="176" name="Google Shape;176;p92" descr="A close up of a logo&#10;&#10;Description automatically generated"/>
          <p:cNvPicPr preferRelativeResize="0"/>
          <p:nvPr/>
        </p:nvPicPr>
        <p:blipFill rotWithShape="1">
          <a:blip r:embed="rId3">
            <a:alphaModFix/>
          </a:blip>
          <a:srcRect/>
          <a:stretch/>
        </p:blipFill>
        <p:spPr>
          <a:xfrm>
            <a:off x="334433" y="226485"/>
            <a:ext cx="2821517" cy="1257300"/>
          </a:xfrm>
          <a:prstGeom prst="rect">
            <a:avLst/>
          </a:prstGeom>
          <a:noFill/>
          <a:ln>
            <a:noFill/>
          </a:ln>
        </p:spPr>
      </p:pic>
      <p:sp>
        <p:nvSpPr>
          <p:cNvPr id="177" name="Google Shape;177;p92"/>
          <p:cNvSpPr txBox="1">
            <a:spLocks noGrp="1"/>
          </p:cNvSpPr>
          <p:nvPr>
            <p:ph type="body" idx="1"/>
          </p:nvPr>
        </p:nvSpPr>
        <p:spPr>
          <a:xfrm>
            <a:off x="9035848" y="215107"/>
            <a:ext cx="2311603" cy="107035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78" name="Google Shape;178;p92"/>
          <p:cNvSpPr txBox="1">
            <a:spLocks noGrp="1"/>
          </p:cNvSpPr>
          <p:nvPr>
            <p:ph type="body" idx="2"/>
          </p:nvPr>
        </p:nvSpPr>
        <p:spPr>
          <a:xfrm>
            <a:off x="901701" y="2058748"/>
            <a:ext cx="10452100" cy="279106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4800"/>
              <a:buNone/>
              <a:defRPr sz="4800" b="1">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9" name="Google Shape;179;p92"/>
          <p:cNvSpPr txBox="1">
            <a:spLocks noGrp="1"/>
          </p:cNvSpPr>
          <p:nvPr>
            <p:ph type="body" idx="3"/>
          </p:nvPr>
        </p:nvSpPr>
        <p:spPr>
          <a:xfrm>
            <a:off x="901701" y="4849815"/>
            <a:ext cx="10452100" cy="137025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0" name="Google Shape;180;p92"/>
          <p:cNvSpPr txBox="1">
            <a:spLocks noGrp="1"/>
          </p:cNvSpPr>
          <p:nvPr>
            <p:ph type="sldNum" idx="12"/>
          </p:nvPr>
        </p:nvSpPr>
        <p:spPr>
          <a:xfrm>
            <a:off x="8610600" y="6356351"/>
            <a:ext cx="2743200" cy="366183"/>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FFFFFF"/>
                </a:solidFill>
                <a:latin typeface="Arial"/>
                <a:ea typeface="Arial"/>
                <a:cs typeface="Arial"/>
                <a:sym typeface="Arial"/>
              </a:defRPr>
            </a:lvl1pPr>
            <a:lvl2pPr marL="0" lvl="1" indent="0" algn="r">
              <a:lnSpc>
                <a:spcPct val="100000"/>
              </a:lnSpc>
              <a:spcBef>
                <a:spcPts val="0"/>
              </a:spcBef>
              <a:spcAft>
                <a:spcPts val="0"/>
              </a:spcAft>
              <a:buSzPts val="1200"/>
              <a:buNone/>
              <a:defRPr sz="1200" b="0" i="0" u="none" strike="noStrike" cap="none">
                <a:solidFill>
                  <a:srgbClr val="FFFFFF"/>
                </a:solidFill>
                <a:latin typeface="Arial"/>
                <a:ea typeface="Arial"/>
                <a:cs typeface="Arial"/>
                <a:sym typeface="Arial"/>
              </a:defRPr>
            </a:lvl2pPr>
            <a:lvl3pPr marL="0" lvl="2" indent="0" algn="r">
              <a:lnSpc>
                <a:spcPct val="100000"/>
              </a:lnSpc>
              <a:spcBef>
                <a:spcPts val="0"/>
              </a:spcBef>
              <a:spcAft>
                <a:spcPts val="0"/>
              </a:spcAft>
              <a:buSzPts val="1200"/>
              <a:buNone/>
              <a:defRPr sz="1200" b="0" i="0" u="none" strike="noStrike" cap="none">
                <a:solidFill>
                  <a:srgbClr val="FFFFFF"/>
                </a:solidFill>
                <a:latin typeface="Arial"/>
                <a:ea typeface="Arial"/>
                <a:cs typeface="Arial"/>
                <a:sym typeface="Arial"/>
              </a:defRPr>
            </a:lvl3pPr>
            <a:lvl4pPr marL="0" lvl="3" indent="0" algn="r">
              <a:lnSpc>
                <a:spcPct val="100000"/>
              </a:lnSpc>
              <a:spcBef>
                <a:spcPts val="0"/>
              </a:spcBef>
              <a:spcAft>
                <a:spcPts val="0"/>
              </a:spcAft>
              <a:buSzPts val="1200"/>
              <a:buNone/>
              <a:defRPr sz="1200" b="0" i="0" u="none" strike="noStrike" cap="none">
                <a:solidFill>
                  <a:srgbClr val="FFFFFF"/>
                </a:solidFill>
                <a:latin typeface="Arial"/>
                <a:ea typeface="Arial"/>
                <a:cs typeface="Arial"/>
                <a:sym typeface="Arial"/>
              </a:defRPr>
            </a:lvl4pPr>
            <a:lvl5pPr marL="0" lvl="4" indent="0" algn="r">
              <a:lnSpc>
                <a:spcPct val="100000"/>
              </a:lnSpc>
              <a:spcBef>
                <a:spcPts val="0"/>
              </a:spcBef>
              <a:spcAft>
                <a:spcPts val="0"/>
              </a:spcAft>
              <a:buSzPts val="1200"/>
              <a:buNone/>
              <a:defRPr sz="1200" b="0" i="0" u="none" strike="noStrike" cap="none">
                <a:solidFill>
                  <a:srgbClr val="FFFFFF"/>
                </a:solidFill>
                <a:latin typeface="Arial"/>
                <a:ea typeface="Arial"/>
                <a:cs typeface="Arial"/>
                <a:sym typeface="Arial"/>
              </a:defRPr>
            </a:lvl5pPr>
            <a:lvl6pPr marL="0" lvl="5" indent="0" algn="r">
              <a:lnSpc>
                <a:spcPct val="100000"/>
              </a:lnSpc>
              <a:spcBef>
                <a:spcPts val="0"/>
              </a:spcBef>
              <a:spcAft>
                <a:spcPts val="0"/>
              </a:spcAft>
              <a:buSzPts val="1200"/>
              <a:buNone/>
              <a:defRPr sz="1200" b="0" i="0" u="none" strike="noStrike" cap="none">
                <a:solidFill>
                  <a:srgbClr val="FFFFFF"/>
                </a:solidFill>
                <a:latin typeface="Arial"/>
                <a:ea typeface="Arial"/>
                <a:cs typeface="Arial"/>
                <a:sym typeface="Arial"/>
              </a:defRPr>
            </a:lvl6pPr>
            <a:lvl7pPr marL="0" lvl="6" indent="0" algn="r">
              <a:lnSpc>
                <a:spcPct val="100000"/>
              </a:lnSpc>
              <a:spcBef>
                <a:spcPts val="0"/>
              </a:spcBef>
              <a:spcAft>
                <a:spcPts val="0"/>
              </a:spcAft>
              <a:buSzPts val="1200"/>
              <a:buNone/>
              <a:defRPr sz="1200" b="0" i="0" u="none" strike="noStrike" cap="none">
                <a:solidFill>
                  <a:srgbClr val="FFFFFF"/>
                </a:solidFill>
                <a:latin typeface="Arial"/>
                <a:ea typeface="Arial"/>
                <a:cs typeface="Arial"/>
                <a:sym typeface="Arial"/>
              </a:defRPr>
            </a:lvl7pPr>
            <a:lvl8pPr marL="0" lvl="7" indent="0" algn="r">
              <a:lnSpc>
                <a:spcPct val="100000"/>
              </a:lnSpc>
              <a:spcBef>
                <a:spcPts val="0"/>
              </a:spcBef>
              <a:spcAft>
                <a:spcPts val="0"/>
              </a:spcAft>
              <a:buSzPts val="1200"/>
              <a:buNone/>
              <a:defRPr sz="1200" b="0" i="0" u="none" strike="noStrike" cap="none">
                <a:solidFill>
                  <a:srgbClr val="FFFFFF"/>
                </a:solidFill>
                <a:latin typeface="Arial"/>
                <a:ea typeface="Arial"/>
                <a:cs typeface="Arial"/>
                <a:sym typeface="Arial"/>
              </a:defRPr>
            </a:lvl8pPr>
            <a:lvl9pPr marL="0" lvl="8" indent="0" algn="r">
              <a:lnSpc>
                <a:spcPct val="100000"/>
              </a:lnSpc>
              <a:spcBef>
                <a:spcPts val="0"/>
              </a:spcBef>
              <a:spcAft>
                <a:spcPts val="0"/>
              </a:spcAft>
              <a:buSzPts val="1200"/>
              <a:buNone/>
              <a:defRPr sz="1200" b="0" i="0" u="none" strike="noStrike" cap="none">
                <a:solidFill>
                  <a:srgbClr val="FFFFFF"/>
                </a:solidFill>
                <a:latin typeface="Arial"/>
                <a:ea typeface="Arial"/>
                <a:cs typeface="Arial"/>
                <a:sym typeface="Arial"/>
              </a:defRPr>
            </a:lvl9pPr>
          </a:lstStyle>
          <a:p>
            <a:fld id="{00000000-1234-1234-1234-123412341234}" type="slidenum">
              <a:rPr lang="en-US"/>
              <a:pPr/>
              <a:t>‹#›</a:t>
            </a:fld>
            <a:endParaRPr/>
          </a:p>
        </p:txBody>
      </p:sp>
    </p:spTree>
    <p:extLst>
      <p:ext uri="{BB962C8B-B14F-4D97-AF65-F5344CB8AC3E}">
        <p14:creationId xmlns:p14="http://schemas.microsoft.com/office/powerpoint/2010/main" val="137234075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5_Section Header">
  <p:cSld name="5_Section Header">
    <p:spTree>
      <p:nvGrpSpPr>
        <p:cNvPr id="1" name="Shape 181"/>
        <p:cNvGrpSpPr/>
        <p:nvPr/>
      </p:nvGrpSpPr>
      <p:grpSpPr>
        <a:xfrm>
          <a:off x="0" y="0"/>
          <a:ext cx="0" cy="0"/>
          <a:chOff x="0" y="0"/>
          <a:chExt cx="0" cy="0"/>
        </a:xfrm>
      </p:grpSpPr>
      <p:pic>
        <p:nvPicPr>
          <p:cNvPr id="182" name="Google Shape;182;p93" descr="A circuit board&#10;&#10;Description automatically generated"/>
          <p:cNvPicPr preferRelativeResize="0"/>
          <p:nvPr/>
        </p:nvPicPr>
        <p:blipFill rotWithShape="1">
          <a:blip r:embed="rId2">
            <a:alphaModFix/>
          </a:blip>
          <a:srcRect/>
          <a:stretch/>
        </p:blipFill>
        <p:spPr>
          <a:xfrm>
            <a:off x="6351" y="0"/>
            <a:ext cx="12179300" cy="6858000"/>
          </a:xfrm>
          <a:prstGeom prst="rect">
            <a:avLst/>
          </a:prstGeom>
          <a:noFill/>
          <a:ln>
            <a:noFill/>
          </a:ln>
        </p:spPr>
      </p:pic>
      <p:sp>
        <p:nvSpPr>
          <p:cNvPr id="183" name="Google Shape;183;p93"/>
          <p:cNvSpPr txBox="1"/>
          <p:nvPr/>
        </p:nvSpPr>
        <p:spPr>
          <a:xfrm rot="5400000">
            <a:off x="11107208" y="5811536"/>
            <a:ext cx="1873251" cy="215444"/>
          </a:xfrm>
          <a:prstGeom prst="rect">
            <a:avLst/>
          </a:prstGeom>
          <a:noFill/>
          <a:ln>
            <a:noFill/>
          </a:ln>
        </p:spPr>
        <p:txBody>
          <a:bodyPr spcFirstLastPara="1" wrap="square" lIns="91425" tIns="45700" rIns="91425" bIns="45700" anchor="t" anchorCtr="0">
            <a:spAutoFit/>
          </a:bodyPr>
          <a:lstStyle/>
          <a:p>
            <a:pPr algn="r"/>
            <a:r>
              <a:rPr lang="en-US" sz="800">
                <a:solidFill>
                  <a:srgbClr val="FFFFFF"/>
                </a:solidFill>
                <a:latin typeface="Calibri"/>
                <a:ea typeface="Calibri"/>
                <a:cs typeface="Calibri"/>
                <a:sym typeface="Calibri"/>
              </a:rPr>
              <a:t>Photo by Max Bottinger on Unsplash</a:t>
            </a:r>
            <a:endParaRPr sz="800">
              <a:solidFill>
                <a:srgbClr val="FFFFFF"/>
              </a:solidFill>
            </a:endParaRPr>
          </a:p>
        </p:txBody>
      </p:sp>
      <p:pic>
        <p:nvPicPr>
          <p:cNvPr id="184" name="Google Shape;184;p93" descr="A close up of a logo&#10;&#10;Description automatically generated"/>
          <p:cNvPicPr preferRelativeResize="0"/>
          <p:nvPr/>
        </p:nvPicPr>
        <p:blipFill rotWithShape="1">
          <a:blip r:embed="rId3">
            <a:alphaModFix/>
          </a:blip>
          <a:srcRect/>
          <a:stretch/>
        </p:blipFill>
        <p:spPr>
          <a:xfrm>
            <a:off x="334433" y="226485"/>
            <a:ext cx="2821517" cy="1257300"/>
          </a:xfrm>
          <a:prstGeom prst="rect">
            <a:avLst/>
          </a:prstGeom>
          <a:noFill/>
          <a:ln>
            <a:noFill/>
          </a:ln>
        </p:spPr>
      </p:pic>
      <p:sp>
        <p:nvSpPr>
          <p:cNvPr id="185" name="Google Shape;185;p93"/>
          <p:cNvSpPr txBox="1">
            <a:spLocks noGrp="1"/>
          </p:cNvSpPr>
          <p:nvPr>
            <p:ph type="body" idx="1"/>
          </p:nvPr>
        </p:nvSpPr>
        <p:spPr>
          <a:xfrm>
            <a:off x="9325688" y="215107"/>
            <a:ext cx="2743200" cy="7766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86" name="Google Shape;186;p93"/>
          <p:cNvSpPr txBox="1">
            <a:spLocks noGrp="1"/>
          </p:cNvSpPr>
          <p:nvPr>
            <p:ph type="body" idx="2"/>
          </p:nvPr>
        </p:nvSpPr>
        <p:spPr>
          <a:xfrm>
            <a:off x="869951" y="1770515"/>
            <a:ext cx="10452100" cy="2734744"/>
          </a:xfrm>
          <a:prstGeom prst="rect">
            <a:avLst/>
          </a:prstGeom>
          <a:solidFill>
            <a:srgbClr val="AEABAB">
              <a:alpha val="32941"/>
            </a:srgbClr>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4800"/>
              <a:buNone/>
              <a:defRPr sz="4800" b="1">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7" name="Google Shape;187;p93"/>
          <p:cNvSpPr txBox="1">
            <a:spLocks noGrp="1"/>
          </p:cNvSpPr>
          <p:nvPr>
            <p:ph type="body" idx="3"/>
          </p:nvPr>
        </p:nvSpPr>
        <p:spPr>
          <a:xfrm>
            <a:off x="869951" y="4505259"/>
            <a:ext cx="10452100" cy="1370252"/>
          </a:xfrm>
          <a:prstGeom prst="rect">
            <a:avLst/>
          </a:prstGeom>
          <a:solidFill>
            <a:srgbClr val="AEABAB">
              <a:alpha val="32941"/>
            </a:srgbClr>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8" name="Google Shape;188;p93"/>
          <p:cNvSpPr txBox="1">
            <a:spLocks noGrp="1"/>
          </p:cNvSpPr>
          <p:nvPr>
            <p:ph type="sldNum" idx="12"/>
          </p:nvPr>
        </p:nvSpPr>
        <p:spPr>
          <a:xfrm>
            <a:off x="8604251" y="6278033"/>
            <a:ext cx="2743200" cy="364067"/>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FFFFFF"/>
                </a:solidFill>
                <a:latin typeface="Arial"/>
                <a:ea typeface="Arial"/>
                <a:cs typeface="Arial"/>
                <a:sym typeface="Arial"/>
              </a:defRPr>
            </a:lvl1pPr>
            <a:lvl2pPr marL="0" lvl="1" indent="0" algn="r">
              <a:lnSpc>
                <a:spcPct val="100000"/>
              </a:lnSpc>
              <a:spcBef>
                <a:spcPts val="0"/>
              </a:spcBef>
              <a:spcAft>
                <a:spcPts val="0"/>
              </a:spcAft>
              <a:buSzPts val="1200"/>
              <a:buNone/>
              <a:defRPr sz="1200" b="0" i="0" u="none" strike="noStrike" cap="none">
                <a:solidFill>
                  <a:srgbClr val="FFFFFF"/>
                </a:solidFill>
                <a:latin typeface="Arial"/>
                <a:ea typeface="Arial"/>
                <a:cs typeface="Arial"/>
                <a:sym typeface="Arial"/>
              </a:defRPr>
            </a:lvl2pPr>
            <a:lvl3pPr marL="0" lvl="2" indent="0" algn="r">
              <a:lnSpc>
                <a:spcPct val="100000"/>
              </a:lnSpc>
              <a:spcBef>
                <a:spcPts val="0"/>
              </a:spcBef>
              <a:spcAft>
                <a:spcPts val="0"/>
              </a:spcAft>
              <a:buSzPts val="1200"/>
              <a:buNone/>
              <a:defRPr sz="1200" b="0" i="0" u="none" strike="noStrike" cap="none">
                <a:solidFill>
                  <a:srgbClr val="FFFFFF"/>
                </a:solidFill>
                <a:latin typeface="Arial"/>
                <a:ea typeface="Arial"/>
                <a:cs typeface="Arial"/>
                <a:sym typeface="Arial"/>
              </a:defRPr>
            </a:lvl3pPr>
            <a:lvl4pPr marL="0" lvl="3" indent="0" algn="r">
              <a:lnSpc>
                <a:spcPct val="100000"/>
              </a:lnSpc>
              <a:spcBef>
                <a:spcPts val="0"/>
              </a:spcBef>
              <a:spcAft>
                <a:spcPts val="0"/>
              </a:spcAft>
              <a:buSzPts val="1200"/>
              <a:buNone/>
              <a:defRPr sz="1200" b="0" i="0" u="none" strike="noStrike" cap="none">
                <a:solidFill>
                  <a:srgbClr val="FFFFFF"/>
                </a:solidFill>
                <a:latin typeface="Arial"/>
                <a:ea typeface="Arial"/>
                <a:cs typeface="Arial"/>
                <a:sym typeface="Arial"/>
              </a:defRPr>
            </a:lvl4pPr>
            <a:lvl5pPr marL="0" lvl="4" indent="0" algn="r">
              <a:lnSpc>
                <a:spcPct val="100000"/>
              </a:lnSpc>
              <a:spcBef>
                <a:spcPts val="0"/>
              </a:spcBef>
              <a:spcAft>
                <a:spcPts val="0"/>
              </a:spcAft>
              <a:buSzPts val="1200"/>
              <a:buNone/>
              <a:defRPr sz="1200" b="0" i="0" u="none" strike="noStrike" cap="none">
                <a:solidFill>
                  <a:srgbClr val="FFFFFF"/>
                </a:solidFill>
                <a:latin typeface="Arial"/>
                <a:ea typeface="Arial"/>
                <a:cs typeface="Arial"/>
                <a:sym typeface="Arial"/>
              </a:defRPr>
            </a:lvl5pPr>
            <a:lvl6pPr marL="0" lvl="5" indent="0" algn="r">
              <a:lnSpc>
                <a:spcPct val="100000"/>
              </a:lnSpc>
              <a:spcBef>
                <a:spcPts val="0"/>
              </a:spcBef>
              <a:spcAft>
                <a:spcPts val="0"/>
              </a:spcAft>
              <a:buSzPts val="1200"/>
              <a:buNone/>
              <a:defRPr sz="1200" b="0" i="0" u="none" strike="noStrike" cap="none">
                <a:solidFill>
                  <a:srgbClr val="FFFFFF"/>
                </a:solidFill>
                <a:latin typeface="Arial"/>
                <a:ea typeface="Arial"/>
                <a:cs typeface="Arial"/>
                <a:sym typeface="Arial"/>
              </a:defRPr>
            </a:lvl6pPr>
            <a:lvl7pPr marL="0" lvl="6" indent="0" algn="r">
              <a:lnSpc>
                <a:spcPct val="100000"/>
              </a:lnSpc>
              <a:spcBef>
                <a:spcPts val="0"/>
              </a:spcBef>
              <a:spcAft>
                <a:spcPts val="0"/>
              </a:spcAft>
              <a:buSzPts val="1200"/>
              <a:buNone/>
              <a:defRPr sz="1200" b="0" i="0" u="none" strike="noStrike" cap="none">
                <a:solidFill>
                  <a:srgbClr val="FFFFFF"/>
                </a:solidFill>
                <a:latin typeface="Arial"/>
                <a:ea typeface="Arial"/>
                <a:cs typeface="Arial"/>
                <a:sym typeface="Arial"/>
              </a:defRPr>
            </a:lvl7pPr>
            <a:lvl8pPr marL="0" lvl="7" indent="0" algn="r">
              <a:lnSpc>
                <a:spcPct val="100000"/>
              </a:lnSpc>
              <a:spcBef>
                <a:spcPts val="0"/>
              </a:spcBef>
              <a:spcAft>
                <a:spcPts val="0"/>
              </a:spcAft>
              <a:buSzPts val="1200"/>
              <a:buNone/>
              <a:defRPr sz="1200" b="0" i="0" u="none" strike="noStrike" cap="none">
                <a:solidFill>
                  <a:srgbClr val="FFFFFF"/>
                </a:solidFill>
                <a:latin typeface="Arial"/>
                <a:ea typeface="Arial"/>
                <a:cs typeface="Arial"/>
                <a:sym typeface="Arial"/>
              </a:defRPr>
            </a:lvl8pPr>
            <a:lvl9pPr marL="0" lvl="8" indent="0" algn="r">
              <a:lnSpc>
                <a:spcPct val="100000"/>
              </a:lnSpc>
              <a:spcBef>
                <a:spcPts val="0"/>
              </a:spcBef>
              <a:spcAft>
                <a:spcPts val="0"/>
              </a:spcAft>
              <a:buSzPts val="1200"/>
              <a:buNone/>
              <a:defRPr sz="1200" b="0" i="0" u="none" strike="noStrike" cap="none">
                <a:solidFill>
                  <a:srgbClr val="FFFFFF"/>
                </a:solidFill>
                <a:latin typeface="Arial"/>
                <a:ea typeface="Arial"/>
                <a:cs typeface="Arial"/>
                <a:sym typeface="Arial"/>
              </a:defRPr>
            </a:lvl9pPr>
          </a:lstStyle>
          <a:p>
            <a:fld id="{00000000-1234-1234-1234-123412341234}" type="slidenum">
              <a:rPr lang="en-US"/>
              <a:pPr/>
              <a:t>‹#›</a:t>
            </a:fld>
            <a:endParaRPr/>
          </a:p>
        </p:txBody>
      </p:sp>
    </p:spTree>
    <p:extLst>
      <p:ext uri="{BB962C8B-B14F-4D97-AF65-F5344CB8AC3E}">
        <p14:creationId xmlns:p14="http://schemas.microsoft.com/office/powerpoint/2010/main" val="170542754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189"/>
        <p:cNvGrpSpPr/>
        <p:nvPr/>
      </p:nvGrpSpPr>
      <p:grpSpPr>
        <a:xfrm>
          <a:off x="0" y="0"/>
          <a:ext cx="0" cy="0"/>
          <a:chOff x="0" y="0"/>
          <a:chExt cx="0" cy="0"/>
        </a:xfrm>
      </p:grpSpPr>
      <p:pic>
        <p:nvPicPr>
          <p:cNvPr id="190" name="Google Shape;190;p94" descr="A close up of a logo&#10;&#10;Description automatically generated"/>
          <p:cNvPicPr preferRelativeResize="0"/>
          <p:nvPr/>
        </p:nvPicPr>
        <p:blipFill rotWithShape="1">
          <a:blip r:embed="rId2">
            <a:alphaModFix/>
          </a:blip>
          <a:srcRect/>
          <a:stretch/>
        </p:blipFill>
        <p:spPr>
          <a:xfrm>
            <a:off x="196852" y="201084"/>
            <a:ext cx="1797049" cy="855133"/>
          </a:xfrm>
          <a:prstGeom prst="rect">
            <a:avLst/>
          </a:prstGeom>
          <a:noFill/>
          <a:ln>
            <a:noFill/>
          </a:ln>
        </p:spPr>
      </p:pic>
      <p:sp>
        <p:nvSpPr>
          <p:cNvPr id="191" name="Google Shape;191;p94"/>
          <p:cNvSpPr txBox="1">
            <a:spLocks noGrp="1"/>
          </p:cNvSpPr>
          <p:nvPr>
            <p:ph type="title"/>
          </p:nvPr>
        </p:nvSpPr>
        <p:spPr>
          <a:xfrm>
            <a:off x="903288" y="1709740"/>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6000">
                <a:solidFill>
                  <a:srgbClr val="1E4E79"/>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92" name="Google Shape;192;p94"/>
          <p:cNvSpPr txBox="1">
            <a:spLocks noGrp="1"/>
          </p:cNvSpPr>
          <p:nvPr>
            <p:ph type="body" idx="1"/>
          </p:nvPr>
        </p:nvSpPr>
        <p:spPr>
          <a:xfrm>
            <a:off x="903288" y="4562475"/>
            <a:ext cx="10515600" cy="161303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1E4E79"/>
              </a:buClr>
              <a:buSzPts val="2800"/>
              <a:buChar char="•"/>
              <a:defRPr>
                <a:solidFill>
                  <a:srgbClr val="1E4E79"/>
                </a:solidFill>
              </a:defRPr>
            </a:lvl1pPr>
            <a:lvl2pPr marL="914400" lvl="1" indent="-342900" algn="l">
              <a:lnSpc>
                <a:spcPct val="90000"/>
              </a:lnSpc>
              <a:spcBef>
                <a:spcPts val="500"/>
              </a:spcBef>
              <a:spcAft>
                <a:spcPts val="0"/>
              </a:spcAft>
              <a:buClr>
                <a:srgbClr val="1E4E79"/>
              </a:buClr>
              <a:buSzPts val="1800"/>
              <a:buChar char="•"/>
              <a:defRPr>
                <a:solidFill>
                  <a:srgbClr val="1E4E79"/>
                </a:solidFill>
              </a:defRPr>
            </a:lvl2pPr>
            <a:lvl3pPr marL="1371600" lvl="2" indent="-355600" algn="l">
              <a:lnSpc>
                <a:spcPct val="90000"/>
              </a:lnSpc>
              <a:spcBef>
                <a:spcPts val="500"/>
              </a:spcBef>
              <a:spcAft>
                <a:spcPts val="0"/>
              </a:spcAft>
              <a:buClr>
                <a:srgbClr val="1E4E79"/>
              </a:buClr>
              <a:buSzPts val="2000"/>
              <a:buChar char="•"/>
              <a:defRPr>
                <a:solidFill>
                  <a:srgbClr val="1E4E79"/>
                </a:solidFill>
              </a:defRPr>
            </a:lvl3pPr>
            <a:lvl4pPr marL="1828800" lvl="3" indent="-338645" algn="l">
              <a:lnSpc>
                <a:spcPct val="90000"/>
              </a:lnSpc>
              <a:spcBef>
                <a:spcPts val="500"/>
              </a:spcBef>
              <a:spcAft>
                <a:spcPts val="0"/>
              </a:spcAft>
              <a:buClr>
                <a:srgbClr val="1E4E79"/>
              </a:buClr>
              <a:buSzPts val="1733"/>
              <a:buChar char="•"/>
              <a:defRPr>
                <a:solidFill>
                  <a:srgbClr val="1E4E79"/>
                </a:solidFill>
              </a:defRPr>
            </a:lvl4pPr>
            <a:lvl5pPr marL="2286000" lvl="4" indent="-338645" algn="l">
              <a:lnSpc>
                <a:spcPct val="90000"/>
              </a:lnSpc>
              <a:spcBef>
                <a:spcPts val="500"/>
              </a:spcBef>
              <a:spcAft>
                <a:spcPts val="0"/>
              </a:spcAft>
              <a:buClr>
                <a:srgbClr val="1E4E79"/>
              </a:buClr>
              <a:buSzPts val="1733"/>
              <a:buChar char="•"/>
              <a:defRPr>
                <a:solidFill>
                  <a:srgbClr val="1E4E79"/>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3" name="Google Shape;193;p94"/>
          <p:cNvSpPr txBox="1">
            <a:spLocks noGrp="1"/>
          </p:cNvSpPr>
          <p:nvPr>
            <p:ph type="sldNum" idx="12"/>
          </p:nvPr>
        </p:nvSpPr>
        <p:spPr>
          <a:xfrm>
            <a:off x="8610600" y="6356351"/>
            <a:ext cx="2743200" cy="366183"/>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1pPr>
            <a:lvl2pPr marL="0" lvl="1"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2pPr>
            <a:lvl3pPr marL="0" lvl="2"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3pPr>
            <a:lvl4pPr marL="0" lvl="3"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4pPr>
            <a:lvl5pPr marL="0" lvl="4"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5pPr>
            <a:lvl6pPr marL="0" lvl="5"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6pPr>
            <a:lvl7pPr marL="0" lvl="6"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7pPr>
            <a:lvl8pPr marL="0" lvl="7"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8pPr>
            <a:lvl9pPr marL="0" lvl="8"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9pPr>
          </a:lstStyle>
          <a:p>
            <a:fld id="{00000000-1234-1234-1234-123412341234}" type="slidenum">
              <a:rPr lang="en-US"/>
              <a:pPr/>
              <a:t>‹#›</a:t>
            </a:fld>
            <a:endParaRPr/>
          </a:p>
        </p:txBody>
      </p:sp>
    </p:spTree>
    <p:extLst>
      <p:ext uri="{BB962C8B-B14F-4D97-AF65-F5344CB8AC3E}">
        <p14:creationId xmlns:p14="http://schemas.microsoft.com/office/powerpoint/2010/main" val="127350781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194"/>
        <p:cNvGrpSpPr/>
        <p:nvPr/>
      </p:nvGrpSpPr>
      <p:grpSpPr>
        <a:xfrm>
          <a:off x="0" y="0"/>
          <a:ext cx="0" cy="0"/>
          <a:chOff x="0" y="0"/>
          <a:chExt cx="0" cy="0"/>
        </a:xfrm>
      </p:grpSpPr>
      <p:pic>
        <p:nvPicPr>
          <p:cNvPr id="195" name="Google Shape;195;p95" descr="A close up of a logo&#10;&#10;Description automatically generated"/>
          <p:cNvPicPr preferRelativeResize="0"/>
          <p:nvPr/>
        </p:nvPicPr>
        <p:blipFill rotWithShape="1">
          <a:blip r:embed="rId2">
            <a:alphaModFix/>
          </a:blip>
          <a:srcRect/>
          <a:stretch/>
        </p:blipFill>
        <p:spPr>
          <a:xfrm>
            <a:off x="241300" y="5848352"/>
            <a:ext cx="1856317" cy="882649"/>
          </a:xfrm>
          <a:prstGeom prst="rect">
            <a:avLst/>
          </a:prstGeom>
          <a:noFill/>
          <a:ln>
            <a:noFill/>
          </a:ln>
        </p:spPr>
      </p:pic>
      <p:sp>
        <p:nvSpPr>
          <p:cNvPr id="196" name="Google Shape;196;p95"/>
          <p:cNvSpPr txBox="1">
            <a:spLocks noGrp="1"/>
          </p:cNvSpPr>
          <p:nvPr>
            <p:ph type="title"/>
          </p:nvPr>
        </p:nvSpPr>
        <p:spPr>
          <a:xfrm>
            <a:off x="838200" y="972176"/>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6000">
                <a:solidFill>
                  <a:srgbClr val="1E4E79"/>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97" name="Google Shape;197;p95"/>
          <p:cNvSpPr txBox="1">
            <a:spLocks noGrp="1"/>
          </p:cNvSpPr>
          <p:nvPr>
            <p:ph type="body" idx="1"/>
          </p:nvPr>
        </p:nvSpPr>
        <p:spPr>
          <a:xfrm>
            <a:off x="838200" y="3864634"/>
            <a:ext cx="10515600" cy="166604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1E4E79"/>
              </a:buClr>
              <a:buSzPts val="2800"/>
              <a:buChar char="•"/>
              <a:defRPr>
                <a:solidFill>
                  <a:srgbClr val="1E4E79"/>
                </a:solidFill>
              </a:defRPr>
            </a:lvl1pPr>
            <a:lvl2pPr marL="914400" lvl="1" indent="-342900" algn="l">
              <a:lnSpc>
                <a:spcPct val="90000"/>
              </a:lnSpc>
              <a:spcBef>
                <a:spcPts val="500"/>
              </a:spcBef>
              <a:spcAft>
                <a:spcPts val="0"/>
              </a:spcAft>
              <a:buClr>
                <a:srgbClr val="1E4E79"/>
              </a:buClr>
              <a:buSzPts val="1800"/>
              <a:buChar char="•"/>
              <a:defRPr>
                <a:solidFill>
                  <a:srgbClr val="1E4E79"/>
                </a:solidFill>
              </a:defRPr>
            </a:lvl2pPr>
            <a:lvl3pPr marL="1371600" lvl="2" indent="-355600" algn="l">
              <a:lnSpc>
                <a:spcPct val="90000"/>
              </a:lnSpc>
              <a:spcBef>
                <a:spcPts val="500"/>
              </a:spcBef>
              <a:spcAft>
                <a:spcPts val="0"/>
              </a:spcAft>
              <a:buClr>
                <a:srgbClr val="1E4E79"/>
              </a:buClr>
              <a:buSzPts val="2000"/>
              <a:buChar char="•"/>
              <a:defRPr>
                <a:solidFill>
                  <a:srgbClr val="1E4E79"/>
                </a:solidFill>
              </a:defRPr>
            </a:lvl3pPr>
            <a:lvl4pPr marL="1828800" lvl="3" indent="-338645" algn="l">
              <a:lnSpc>
                <a:spcPct val="90000"/>
              </a:lnSpc>
              <a:spcBef>
                <a:spcPts val="500"/>
              </a:spcBef>
              <a:spcAft>
                <a:spcPts val="0"/>
              </a:spcAft>
              <a:buClr>
                <a:srgbClr val="1E4E79"/>
              </a:buClr>
              <a:buSzPts val="1733"/>
              <a:buChar char="•"/>
              <a:defRPr>
                <a:solidFill>
                  <a:srgbClr val="1E4E79"/>
                </a:solidFill>
              </a:defRPr>
            </a:lvl4pPr>
            <a:lvl5pPr marL="2286000" lvl="4" indent="-338645" algn="l">
              <a:lnSpc>
                <a:spcPct val="90000"/>
              </a:lnSpc>
              <a:spcBef>
                <a:spcPts val="500"/>
              </a:spcBef>
              <a:spcAft>
                <a:spcPts val="0"/>
              </a:spcAft>
              <a:buClr>
                <a:srgbClr val="1E4E79"/>
              </a:buClr>
              <a:buSzPts val="1733"/>
              <a:buChar char="•"/>
              <a:defRPr>
                <a:solidFill>
                  <a:srgbClr val="1E4E79"/>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8" name="Google Shape;198;p95"/>
          <p:cNvSpPr txBox="1">
            <a:spLocks noGrp="1"/>
          </p:cNvSpPr>
          <p:nvPr>
            <p:ph type="sldNum" idx="12"/>
          </p:nvPr>
        </p:nvSpPr>
        <p:spPr>
          <a:xfrm>
            <a:off x="8610600" y="6356351"/>
            <a:ext cx="2743200" cy="366183"/>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1pPr>
            <a:lvl2pPr marL="0" lvl="1"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2pPr>
            <a:lvl3pPr marL="0" lvl="2"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3pPr>
            <a:lvl4pPr marL="0" lvl="3"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4pPr>
            <a:lvl5pPr marL="0" lvl="4"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5pPr>
            <a:lvl6pPr marL="0" lvl="5"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6pPr>
            <a:lvl7pPr marL="0" lvl="6"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7pPr>
            <a:lvl8pPr marL="0" lvl="7"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8pPr>
            <a:lvl9pPr marL="0" lvl="8"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9pPr>
          </a:lstStyle>
          <a:p>
            <a:fld id="{00000000-1234-1234-1234-123412341234}" type="slidenum">
              <a:rPr lang="en-US"/>
              <a:pPr/>
              <a:t>‹#›</a:t>
            </a:fld>
            <a:endParaRPr/>
          </a:p>
        </p:txBody>
      </p:sp>
    </p:spTree>
    <p:extLst>
      <p:ext uri="{BB962C8B-B14F-4D97-AF65-F5344CB8AC3E}">
        <p14:creationId xmlns:p14="http://schemas.microsoft.com/office/powerpoint/2010/main" val="383612663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3_Section Header" type="secHead">
  <p:cSld name="3_Section Header">
    <p:spTree>
      <p:nvGrpSpPr>
        <p:cNvPr id="1" name="Shape 199"/>
        <p:cNvGrpSpPr/>
        <p:nvPr/>
      </p:nvGrpSpPr>
      <p:grpSpPr>
        <a:xfrm>
          <a:off x="0" y="0"/>
          <a:ext cx="0" cy="0"/>
          <a:chOff x="0" y="0"/>
          <a:chExt cx="0" cy="0"/>
        </a:xfrm>
      </p:grpSpPr>
      <p:pic>
        <p:nvPicPr>
          <p:cNvPr id="200" name="Google Shape;200;p96" descr="A close up of a logo&#10;&#10;Description automatically generated"/>
          <p:cNvPicPr preferRelativeResize="0"/>
          <p:nvPr/>
        </p:nvPicPr>
        <p:blipFill rotWithShape="1">
          <a:blip r:embed="rId2">
            <a:alphaModFix/>
          </a:blip>
          <a:srcRect/>
          <a:stretch/>
        </p:blipFill>
        <p:spPr>
          <a:xfrm>
            <a:off x="133351" y="78318"/>
            <a:ext cx="1856316" cy="884767"/>
          </a:xfrm>
          <a:prstGeom prst="rect">
            <a:avLst/>
          </a:prstGeom>
          <a:noFill/>
          <a:ln>
            <a:noFill/>
          </a:ln>
        </p:spPr>
      </p:pic>
      <p:sp>
        <p:nvSpPr>
          <p:cNvPr id="201" name="Google Shape;201;p96"/>
          <p:cNvSpPr txBox="1">
            <a:spLocks noGrp="1"/>
          </p:cNvSpPr>
          <p:nvPr>
            <p:ph type="title"/>
          </p:nvPr>
        </p:nvSpPr>
        <p:spPr>
          <a:xfrm>
            <a:off x="838200" y="2002633"/>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6000">
                <a:solidFill>
                  <a:srgbClr val="1E4E79"/>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02" name="Google Shape;202;p96"/>
          <p:cNvSpPr txBox="1">
            <a:spLocks noGrp="1"/>
          </p:cNvSpPr>
          <p:nvPr>
            <p:ph type="body" idx="1"/>
          </p:nvPr>
        </p:nvSpPr>
        <p:spPr>
          <a:xfrm>
            <a:off x="7363325" y="501650"/>
            <a:ext cx="3990475" cy="84274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E4E79"/>
              </a:buClr>
              <a:buSzPts val="2400"/>
              <a:buNone/>
              <a:defRPr sz="2400" b="1">
                <a:solidFill>
                  <a:srgbClr val="1E4E79"/>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03" name="Google Shape;203;p96"/>
          <p:cNvSpPr txBox="1">
            <a:spLocks noGrp="1"/>
          </p:cNvSpPr>
          <p:nvPr>
            <p:ph type="sldNum" idx="12"/>
          </p:nvPr>
        </p:nvSpPr>
        <p:spPr>
          <a:xfrm>
            <a:off x="8610600" y="6356351"/>
            <a:ext cx="2743200" cy="366183"/>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1pPr>
            <a:lvl2pPr marL="0" lvl="1"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2pPr>
            <a:lvl3pPr marL="0" lvl="2"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3pPr>
            <a:lvl4pPr marL="0" lvl="3"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4pPr>
            <a:lvl5pPr marL="0" lvl="4"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5pPr>
            <a:lvl6pPr marL="0" lvl="5"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6pPr>
            <a:lvl7pPr marL="0" lvl="6"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7pPr>
            <a:lvl8pPr marL="0" lvl="7"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8pPr>
            <a:lvl9pPr marL="0" lvl="8"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9pPr>
          </a:lstStyle>
          <a:p>
            <a:fld id="{00000000-1234-1234-1234-123412341234}" type="slidenum">
              <a:rPr lang="en-US"/>
              <a:pPr/>
              <a:t>‹#›</a:t>
            </a:fld>
            <a:endParaRPr/>
          </a:p>
        </p:txBody>
      </p:sp>
    </p:spTree>
    <p:extLst>
      <p:ext uri="{BB962C8B-B14F-4D97-AF65-F5344CB8AC3E}">
        <p14:creationId xmlns:p14="http://schemas.microsoft.com/office/powerpoint/2010/main" val="102645844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04"/>
        <p:cNvGrpSpPr/>
        <p:nvPr/>
      </p:nvGrpSpPr>
      <p:grpSpPr>
        <a:xfrm>
          <a:off x="0" y="0"/>
          <a:ext cx="0" cy="0"/>
          <a:chOff x="0" y="0"/>
          <a:chExt cx="0" cy="0"/>
        </a:xfrm>
      </p:grpSpPr>
      <p:pic>
        <p:nvPicPr>
          <p:cNvPr id="205" name="Google Shape;205;p97" descr="A close up of a logo&#10;&#10;Description automatically generated"/>
          <p:cNvPicPr preferRelativeResize="0"/>
          <p:nvPr/>
        </p:nvPicPr>
        <p:blipFill rotWithShape="1">
          <a:blip r:embed="rId2">
            <a:alphaModFix/>
          </a:blip>
          <a:srcRect/>
          <a:stretch/>
        </p:blipFill>
        <p:spPr>
          <a:xfrm>
            <a:off x="241300" y="5848352"/>
            <a:ext cx="1856317" cy="882649"/>
          </a:xfrm>
          <a:prstGeom prst="rect">
            <a:avLst/>
          </a:prstGeom>
          <a:noFill/>
          <a:ln>
            <a:noFill/>
          </a:ln>
        </p:spPr>
      </p:pic>
      <p:sp>
        <p:nvSpPr>
          <p:cNvPr id="206" name="Google Shape;206;p97"/>
          <p:cNvSpPr txBox="1">
            <a:spLocks noGrp="1"/>
          </p:cNvSpPr>
          <p:nvPr>
            <p:ph type="title"/>
          </p:nvPr>
        </p:nvSpPr>
        <p:spPr>
          <a:xfrm>
            <a:off x="902833" y="183864"/>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b="1">
                <a:solidFill>
                  <a:srgbClr val="1E4E79"/>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07" name="Google Shape;207;p97"/>
          <p:cNvSpPr txBox="1">
            <a:spLocks noGrp="1"/>
          </p:cNvSpPr>
          <p:nvPr>
            <p:ph type="body" idx="1"/>
          </p:nvPr>
        </p:nvSpPr>
        <p:spPr>
          <a:xfrm>
            <a:off x="903288" y="1509714"/>
            <a:ext cx="10515600" cy="45926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1E4E79"/>
              </a:buClr>
              <a:buSzPts val="2800"/>
              <a:buChar char="•"/>
              <a:defRPr>
                <a:solidFill>
                  <a:srgbClr val="1E4E79"/>
                </a:solidFill>
              </a:defRPr>
            </a:lvl1pPr>
            <a:lvl2pPr marL="914400" lvl="1" indent="-342900" algn="l">
              <a:lnSpc>
                <a:spcPct val="90000"/>
              </a:lnSpc>
              <a:spcBef>
                <a:spcPts val="500"/>
              </a:spcBef>
              <a:spcAft>
                <a:spcPts val="0"/>
              </a:spcAft>
              <a:buClr>
                <a:srgbClr val="1E4E79"/>
              </a:buClr>
              <a:buSzPts val="1800"/>
              <a:buChar char="•"/>
              <a:defRPr>
                <a:solidFill>
                  <a:srgbClr val="1E4E79"/>
                </a:solidFill>
              </a:defRPr>
            </a:lvl2pPr>
            <a:lvl3pPr marL="1371600" lvl="2" indent="-355600" algn="l">
              <a:lnSpc>
                <a:spcPct val="90000"/>
              </a:lnSpc>
              <a:spcBef>
                <a:spcPts val="500"/>
              </a:spcBef>
              <a:spcAft>
                <a:spcPts val="0"/>
              </a:spcAft>
              <a:buClr>
                <a:srgbClr val="1E4E79"/>
              </a:buClr>
              <a:buSzPts val="2000"/>
              <a:buChar char="•"/>
              <a:defRPr>
                <a:solidFill>
                  <a:srgbClr val="1E4E79"/>
                </a:solidFill>
              </a:defRPr>
            </a:lvl3pPr>
            <a:lvl4pPr marL="1828800" lvl="3" indent="-338645" algn="l">
              <a:lnSpc>
                <a:spcPct val="90000"/>
              </a:lnSpc>
              <a:spcBef>
                <a:spcPts val="500"/>
              </a:spcBef>
              <a:spcAft>
                <a:spcPts val="0"/>
              </a:spcAft>
              <a:buClr>
                <a:srgbClr val="1E4E79"/>
              </a:buClr>
              <a:buSzPts val="1733"/>
              <a:buChar char="•"/>
              <a:defRPr>
                <a:solidFill>
                  <a:srgbClr val="1E4E79"/>
                </a:solidFill>
              </a:defRPr>
            </a:lvl4pPr>
            <a:lvl5pPr marL="2286000" lvl="4" indent="-338645" algn="l">
              <a:lnSpc>
                <a:spcPct val="90000"/>
              </a:lnSpc>
              <a:spcBef>
                <a:spcPts val="500"/>
              </a:spcBef>
              <a:spcAft>
                <a:spcPts val="0"/>
              </a:spcAft>
              <a:buClr>
                <a:srgbClr val="1E4E79"/>
              </a:buClr>
              <a:buSzPts val="1733"/>
              <a:buChar char="•"/>
              <a:defRPr>
                <a:solidFill>
                  <a:srgbClr val="1E4E79"/>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8" name="Google Shape;208;p97"/>
          <p:cNvSpPr txBox="1">
            <a:spLocks noGrp="1"/>
          </p:cNvSpPr>
          <p:nvPr>
            <p:ph type="ftr" idx="11"/>
          </p:nvPr>
        </p:nvSpPr>
        <p:spPr>
          <a:xfrm>
            <a:off x="4038600" y="6356351"/>
            <a:ext cx="4114800" cy="366183"/>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09" name="Google Shape;209;p97"/>
          <p:cNvSpPr txBox="1">
            <a:spLocks noGrp="1"/>
          </p:cNvSpPr>
          <p:nvPr>
            <p:ph type="sldNum" idx="12"/>
          </p:nvPr>
        </p:nvSpPr>
        <p:spPr>
          <a:xfrm>
            <a:off x="8610600" y="6356351"/>
            <a:ext cx="2743200" cy="366183"/>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1pPr>
            <a:lvl2pPr marL="0" lvl="1"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2pPr>
            <a:lvl3pPr marL="0" lvl="2"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3pPr>
            <a:lvl4pPr marL="0" lvl="3"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4pPr>
            <a:lvl5pPr marL="0" lvl="4"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5pPr>
            <a:lvl6pPr marL="0" lvl="5"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6pPr>
            <a:lvl7pPr marL="0" lvl="6"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7pPr>
            <a:lvl8pPr marL="0" lvl="7"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8pPr>
            <a:lvl9pPr marL="0" lvl="8"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9pPr>
          </a:lstStyle>
          <a:p>
            <a:fld id="{00000000-1234-1234-1234-123412341234}" type="slidenum">
              <a:rPr lang="en-US"/>
              <a:pPr/>
              <a:t>‹#›</a:t>
            </a:fld>
            <a:endParaRPr/>
          </a:p>
        </p:txBody>
      </p:sp>
    </p:spTree>
    <p:extLst>
      <p:ext uri="{BB962C8B-B14F-4D97-AF65-F5344CB8AC3E}">
        <p14:creationId xmlns:p14="http://schemas.microsoft.com/office/powerpoint/2010/main" val="38584929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pic>
        <p:nvPicPr>
          <p:cNvPr id="5" name="Picture 6" descr="A picture containing indoor, sitting, table, black&#10;&#10;Description automatically generate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p:cNvPr>
          <p:cNvSpPr txBox="1"/>
          <p:nvPr/>
        </p:nvSpPr>
        <p:spPr>
          <a:xfrm rot="5400000">
            <a:off x="11208808" y="5980870"/>
            <a:ext cx="1720851" cy="215444"/>
          </a:xfrm>
          <a:prstGeom prst="rect">
            <a:avLst/>
          </a:prstGeom>
          <a:noFill/>
        </p:spPr>
        <p:txBody>
          <a:bodyPr>
            <a:spAutoFit/>
          </a:bodyPr>
          <a:lstStyle/>
          <a:p>
            <a:pPr>
              <a:defRPr/>
            </a:pPr>
            <a:r>
              <a:rPr lang="en-US" sz="800" kern="1200">
                <a:solidFill>
                  <a:prstClr val="white"/>
                </a:solidFill>
                <a:latin typeface="Calibri"/>
                <a:ea typeface="+mn-ea"/>
                <a:cs typeface="Arial" panose="020B0604020202020204" pitchFamily="34" charset="0"/>
              </a:rPr>
              <a:t>Photo by Annie Spratt on Unsplash</a:t>
            </a:r>
            <a:endParaRPr lang="en-US" sz="800">
              <a:solidFill>
                <a:prstClr val="white"/>
              </a:solidFill>
            </a:endParaRPr>
          </a:p>
        </p:txBody>
      </p:sp>
      <p:pic>
        <p:nvPicPr>
          <p:cNvPr id="7" name="Picture 9" descr="A close up of a logo&#10;&#10;Description automatically generate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6485" y="148167"/>
            <a:ext cx="2186516"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a:extLst/>
          </p:cNvPr>
          <p:cNvSpPr>
            <a:spLocks noGrp="1"/>
          </p:cNvSpPr>
          <p:nvPr>
            <p:ph type="body" idx="1"/>
          </p:nvPr>
        </p:nvSpPr>
        <p:spPr>
          <a:xfrm>
            <a:off x="8804787" y="412583"/>
            <a:ext cx="2555363" cy="776621"/>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16" name="Content Placeholder 15">
            <a:extLst/>
          </p:cNvPr>
          <p:cNvSpPr>
            <a:spLocks noGrp="1"/>
          </p:cNvSpPr>
          <p:nvPr>
            <p:ph sz="quarter" idx="13"/>
          </p:nvPr>
        </p:nvSpPr>
        <p:spPr>
          <a:xfrm>
            <a:off x="901701" y="3525839"/>
            <a:ext cx="10452100" cy="1323975"/>
          </a:xfrm>
        </p:spPr>
        <p:txBody>
          <a:bodyPr/>
          <a:lstStyle>
            <a:lvl1pPr marL="0" indent="0">
              <a:buNone/>
              <a:defRPr sz="4800" b="1">
                <a:solidFill>
                  <a:schemeClr val="bg1"/>
                </a:solidFill>
              </a:defRPr>
            </a:lvl1pPr>
          </a:lstStyle>
          <a:p>
            <a:pPr lvl="0"/>
            <a:r>
              <a:rPr lang="en-US"/>
              <a:t>Click to edit Master text styles</a:t>
            </a:r>
          </a:p>
        </p:txBody>
      </p:sp>
      <p:sp>
        <p:nvSpPr>
          <p:cNvPr id="17" name="Content Placeholder 15">
            <a:extLst/>
          </p:cNvPr>
          <p:cNvSpPr>
            <a:spLocks noGrp="1"/>
          </p:cNvSpPr>
          <p:nvPr>
            <p:ph sz="quarter" idx="14"/>
          </p:nvPr>
        </p:nvSpPr>
        <p:spPr>
          <a:xfrm>
            <a:off x="901701" y="4896091"/>
            <a:ext cx="10452100" cy="1323975"/>
          </a:xfrm>
        </p:spPr>
        <p:txBody>
          <a:bodyPr/>
          <a:lstStyle>
            <a:lvl1pPr marL="0" indent="0">
              <a:buNone/>
              <a:defRPr sz="3600" b="0">
                <a:solidFill>
                  <a:schemeClr val="bg1"/>
                </a:solidFill>
              </a:defRPr>
            </a:lvl1pPr>
          </a:lstStyle>
          <a:p>
            <a:pPr lvl="0"/>
            <a:r>
              <a:rPr lang="en-US"/>
              <a:t>Click to edit Master text styles</a:t>
            </a:r>
          </a:p>
        </p:txBody>
      </p:sp>
      <p:sp>
        <p:nvSpPr>
          <p:cNvPr id="8" name="Slide Number Placeholder 5"/>
          <p:cNvSpPr>
            <a:spLocks noGrp="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bg1"/>
                </a:solidFill>
              </a:defRPr>
            </a:lvl1pPr>
          </a:lstStyle>
          <a:p>
            <a:fld id="{8B18D471-A208-4704-8EF3-CDCA53FD0D75}"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2028793570"/>
      </p:ext>
    </p:extLst>
  </p:cSld>
  <p:clrMapOvr>
    <a:masterClrMapping/>
  </p:clrMapOvr>
  <p:timing>
    <p:tnLst>
      <p:par>
        <p:cTn id="1" dur="indefinite" restart="never" nodeType="tmRoot"/>
      </p:par>
    </p:tnLst>
  </p:timing>
  <p:hf hdr="0" ftr="0" dt="0"/>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2_Title Only">
  <p:cSld name="2_Title Only">
    <p:spTree>
      <p:nvGrpSpPr>
        <p:cNvPr id="1" name="Shape 210"/>
        <p:cNvGrpSpPr/>
        <p:nvPr/>
      </p:nvGrpSpPr>
      <p:grpSpPr>
        <a:xfrm>
          <a:off x="0" y="0"/>
          <a:ext cx="0" cy="0"/>
          <a:chOff x="0" y="0"/>
          <a:chExt cx="0" cy="0"/>
        </a:xfrm>
      </p:grpSpPr>
      <p:pic>
        <p:nvPicPr>
          <p:cNvPr id="211" name="Google Shape;211;p98" descr="A close up of a logo&#10;&#10;Description automatically generated"/>
          <p:cNvPicPr preferRelativeResize="0"/>
          <p:nvPr/>
        </p:nvPicPr>
        <p:blipFill rotWithShape="1">
          <a:blip r:embed="rId2">
            <a:alphaModFix/>
          </a:blip>
          <a:srcRect/>
          <a:stretch/>
        </p:blipFill>
        <p:spPr>
          <a:xfrm>
            <a:off x="241300" y="5848352"/>
            <a:ext cx="1856317" cy="882649"/>
          </a:xfrm>
          <a:prstGeom prst="rect">
            <a:avLst/>
          </a:prstGeom>
          <a:noFill/>
          <a:ln>
            <a:noFill/>
          </a:ln>
        </p:spPr>
      </p:pic>
      <p:sp>
        <p:nvSpPr>
          <p:cNvPr id="212" name="Google Shape;212;p98"/>
          <p:cNvSpPr txBox="1">
            <a:spLocks noGrp="1"/>
          </p:cNvSpPr>
          <p:nvPr>
            <p:ph type="title"/>
          </p:nvPr>
        </p:nvSpPr>
        <p:spPr>
          <a:xfrm>
            <a:off x="902833" y="183864"/>
            <a:ext cx="10515600" cy="132556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SzPts val="1400"/>
              <a:buNone/>
              <a:defRPr b="1">
                <a:solidFill>
                  <a:srgbClr val="1E4E79"/>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13" name="Google Shape;213;p98"/>
          <p:cNvSpPr txBox="1">
            <a:spLocks noGrp="1"/>
          </p:cNvSpPr>
          <p:nvPr>
            <p:ph type="body" idx="1"/>
          </p:nvPr>
        </p:nvSpPr>
        <p:spPr>
          <a:xfrm>
            <a:off x="903288" y="1509714"/>
            <a:ext cx="10515600" cy="4022725"/>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1E4E79"/>
              </a:buClr>
              <a:buSzPts val="2800"/>
              <a:buChar char="•"/>
              <a:defRPr>
                <a:solidFill>
                  <a:srgbClr val="1E4E79"/>
                </a:solidFill>
              </a:defRPr>
            </a:lvl1pPr>
            <a:lvl2pPr marL="914400" lvl="1" indent="-342900" algn="l">
              <a:lnSpc>
                <a:spcPct val="90000"/>
              </a:lnSpc>
              <a:spcBef>
                <a:spcPts val="500"/>
              </a:spcBef>
              <a:spcAft>
                <a:spcPts val="0"/>
              </a:spcAft>
              <a:buClr>
                <a:srgbClr val="1E4E79"/>
              </a:buClr>
              <a:buSzPts val="1800"/>
              <a:buChar char="•"/>
              <a:defRPr>
                <a:solidFill>
                  <a:srgbClr val="1E4E79"/>
                </a:solidFill>
              </a:defRPr>
            </a:lvl2pPr>
            <a:lvl3pPr marL="1371600" lvl="2" indent="-355600" algn="l">
              <a:lnSpc>
                <a:spcPct val="90000"/>
              </a:lnSpc>
              <a:spcBef>
                <a:spcPts val="500"/>
              </a:spcBef>
              <a:spcAft>
                <a:spcPts val="0"/>
              </a:spcAft>
              <a:buClr>
                <a:srgbClr val="1E4E79"/>
              </a:buClr>
              <a:buSzPts val="2000"/>
              <a:buChar char="•"/>
              <a:defRPr>
                <a:solidFill>
                  <a:srgbClr val="1E4E79"/>
                </a:solidFill>
              </a:defRPr>
            </a:lvl3pPr>
            <a:lvl4pPr marL="1828800" lvl="3" indent="-338645" algn="l">
              <a:lnSpc>
                <a:spcPct val="90000"/>
              </a:lnSpc>
              <a:spcBef>
                <a:spcPts val="500"/>
              </a:spcBef>
              <a:spcAft>
                <a:spcPts val="0"/>
              </a:spcAft>
              <a:buClr>
                <a:srgbClr val="1E4E79"/>
              </a:buClr>
              <a:buSzPts val="1733"/>
              <a:buChar char="•"/>
              <a:defRPr>
                <a:solidFill>
                  <a:srgbClr val="1E4E79"/>
                </a:solidFill>
              </a:defRPr>
            </a:lvl4pPr>
            <a:lvl5pPr marL="2286000" lvl="4" indent="-338645" algn="l">
              <a:lnSpc>
                <a:spcPct val="90000"/>
              </a:lnSpc>
              <a:spcBef>
                <a:spcPts val="500"/>
              </a:spcBef>
              <a:spcAft>
                <a:spcPts val="0"/>
              </a:spcAft>
              <a:buClr>
                <a:srgbClr val="1E4E79"/>
              </a:buClr>
              <a:buSzPts val="1733"/>
              <a:buChar char="•"/>
              <a:defRPr>
                <a:solidFill>
                  <a:srgbClr val="1E4E79"/>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4" name="Google Shape;214;p98"/>
          <p:cNvSpPr txBox="1">
            <a:spLocks noGrp="1"/>
          </p:cNvSpPr>
          <p:nvPr>
            <p:ph type="body" idx="2"/>
          </p:nvPr>
        </p:nvSpPr>
        <p:spPr>
          <a:xfrm>
            <a:off x="903288" y="5532439"/>
            <a:ext cx="10515600" cy="56991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1E4E79"/>
              </a:buClr>
              <a:buSzPts val="2800"/>
              <a:buNone/>
              <a:defRPr>
                <a:solidFill>
                  <a:srgbClr val="1E4E79"/>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5" name="Google Shape;215;p98"/>
          <p:cNvSpPr txBox="1">
            <a:spLocks noGrp="1"/>
          </p:cNvSpPr>
          <p:nvPr>
            <p:ph type="sldNum" idx="12"/>
          </p:nvPr>
        </p:nvSpPr>
        <p:spPr>
          <a:xfrm>
            <a:off x="8610600" y="6356351"/>
            <a:ext cx="2743200" cy="366183"/>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1pPr>
            <a:lvl2pPr marL="0" lvl="1"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2pPr>
            <a:lvl3pPr marL="0" lvl="2"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3pPr>
            <a:lvl4pPr marL="0" lvl="3"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4pPr>
            <a:lvl5pPr marL="0" lvl="4"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5pPr>
            <a:lvl6pPr marL="0" lvl="5"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6pPr>
            <a:lvl7pPr marL="0" lvl="6"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7pPr>
            <a:lvl8pPr marL="0" lvl="7"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8pPr>
            <a:lvl9pPr marL="0" lvl="8"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9pPr>
          </a:lstStyle>
          <a:p>
            <a:fld id="{00000000-1234-1234-1234-123412341234}" type="slidenum">
              <a:rPr lang="en-US"/>
              <a:pPr/>
              <a:t>‹#›</a:t>
            </a:fld>
            <a:endParaRPr/>
          </a:p>
        </p:txBody>
      </p:sp>
    </p:spTree>
    <p:extLst>
      <p:ext uri="{BB962C8B-B14F-4D97-AF65-F5344CB8AC3E}">
        <p14:creationId xmlns:p14="http://schemas.microsoft.com/office/powerpoint/2010/main" val="300408583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216"/>
        <p:cNvGrpSpPr/>
        <p:nvPr/>
      </p:nvGrpSpPr>
      <p:grpSpPr>
        <a:xfrm>
          <a:off x="0" y="0"/>
          <a:ext cx="0" cy="0"/>
          <a:chOff x="0" y="0"/>
          <a:chExt cx="0" cy="0"/>
        </a:xfrm>
      </p:grpSpPr>
      <p:pic>
        <p:nvPicPr>
          <p:cNvPr id="217" name="Google Shape;217;p99" descr="A close up of a logo&#10;&#10;Description automatically generated"/>
          <p:cNvPicPr preferRelativeResize="0"/>
          <p:nvPr/>
        </p:nvPicPr>
        <p:blipFill rotWithShape="1">
          <a:blip r:embed="rId2">
            <a:alphaModFix/>
          </a:blip>
          <a:srcRect/>
          <a:stretch/>
        </p:blipFill>
        <p:spPr>
          <a:xfrm>
            <a:off x="241300" y="173567"/>
            <a:ext cx="1856317" cy="882651"/>
          </a:xfrm>
          <a:prstGeom prst="rect">
            <a:avLst/>
          </a:prstGeom>
          <a:noFill/>
          <a:ln>
            <a:noFill/>
          </a:ln>
        </p:spPr>
      </p:pic>
      <p:sp>
        <p:nvSpPr>
          <p:cNvPr id="218" name="Google Shape;218;p99"/>
          <p:cNvSpPr txBox="1">
            <a:spLocks noGrp="1"/>
          </p:cNvSpPr>
          <p:nvPr>
            <p:ph type="title"/>
          </p:nvPr>
        </p:nvSpPr>
        <p:spPr>
          <a:xfrm>
            <a:off x="838200" y="5532437"/>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b="1">
                <a:solidFill>
                  <a:srgbClr val="1E4E79"/>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19" name="Google Shape;219;p99"/>
          <p:cNvSpPr txBox="1">
            <a:spLocks noGrp="1"/>
          </p:cNvSpPr>
          <p:nvPr>
            <p:ph type="body" idx="1"/>
          </p:nvPr>
        </p:nvSpPr>
        <p:spPr>
          <a:xfrm>
            <a:off x="838200" y="1106489"/>
            <a:ext cx="10515600" cy="4425951"/>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1E4E79"/>
              </a:buClr>
              <a:buSzPts val="2800"/>
              <a:buChar char="•"/>
              <a:defRPr>
                <a:solidFill>
                  <a:srgbClr val="1E4E79"/>
                </a:solidFill>
              </a:defRPr>
            </a:lvl1pPr>
            <a:lvl2pPr marL="914400" lvl="1" indent="-342900" algn="l">
              <a:lnSpc>
                <a:spcPct val="90000"/>
              </a:lnSpc>
              <a:spcBef>
                <a:spcPts val="500"/>
              </a:spcBef>
              <a:spcAft>
                <a:spcPts val="0"/>
              </a:spcAft>
              <a:buClr>
                <a:srgbClr val="1E4E79"/>
              </a:buClr>
              <a:buSzPts val="1800"/>
              <a:buChar char="•"/>
              <a:defRPr>
                <a:solidFill>
                  <a:srgbClr val="1E4E79"/>
                </a:solidFill>
              </a:defRPr>
            </a:lvl2pPr>
            <a:lvl3pPr marL="1371600" lvl="2" indent="-355600" algn="l">
              <a:lnSpc>
                <a:spcPct val="90000"/>
              </a:lnSpc>
              <a:spcBef>
                <a:spcPts val="500"/>
              </a:spcBef>
              <a:spcAft>
                <a:spcPts val="0"/>
              </a:spcAft>
              <a:buClr>
                <a:srgbClr val="1E4E79"/>
              </a:buClr>
              <a:buSzPts val="2000"/>
              <a:buChar char="•"/>
              <a:defRPr>
                <a:solidFill>
                  <a:srgbClr val="1E4E79"/>
                </a:solidFill>
              </a:defRPr>
            </a:lvl3pPr>
            <a:lvl4pPr marL="1828800" lvl="3" indent="-338645" algn="l">
              <a:lnSpc>
                <a:spcPct val="90000"/>
              </a:lnSpc>
              <a:spcBef>
                <a:spcPts val="500"/>
              </a:spcBef>
              <a:spcAft>
                <a:spcPts val="0"/>
              </a:spcAft>
              <a:buClr>
                <a:srgbClr val="1E4E79"/>
              </a:buClr>
              <a:buSzPts val="1733"/>
              <a:buChar char="•"/>
              <a:defRPr>
                <a:solidFill>
                  <a:srgbClr val="1E4E79"/>
                </a:solidFill>
              </a:defRPr>
            </a:lvl4pPr>
            <a:lvl5pPr marL="2286000" lvl="4" indent="-338645" algn="l">
              <a:lnSpc>
                <a:spcPct val="90000"/>
              </a:lnSpc>
              <a:spcBef>
                <a:spcPts val="500"/>
              </a:spcBef>
              <a:spcAft>
                <a:spcPts val="0"/>
              </a:spcAft>
              <a:buClr>
                <a:srgbClr val="1E4E79"/>
              </a:buClr>
              <a:buSzPts val="1733"/>
              <a:buChar char="•"/>
              <a:defRPr>
                <a:solidFill>
                  <a:srgbClr val="1E4E79"/>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0" name="Google Shape;220;p99"/>
          <p:cNvSpPr txBox="1">
            <a:spLocks noGrp="1"/>
          </p:cNvSpPr>
          <p:nvPr>
            <p:ph type="sldNum" idx="12"/>
          </p:nvPr>
        </p:nvSpPr>
        <p:spPr>
          <a:xfrm>
            <a:off x="8610600" y="6356351"/>
            <a:ext cx="2743200" cy="366183"/>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1pPr>
            <a:lvl2pPr marL="0" lvl="1"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2pPr>
            <a:lvl3pPr marL="0" lvl="2"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3pPr>
            <a:lvl4pPr marL="0" lvl="3"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4pPr>
            <a:lvl5pPr marL="0" lvl="4"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5pPr>
            <a:lvl6pPr marL="0" lvl="5"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6pPr>
            <a:lvl7pPr marL="0" lvl="6"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7pPr>
            <a:lvl8pPr marL="0" lvl="7"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8pPr>
            <a:lvl9pPr marL="0" lvl="8"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9pPr>
          </a:lstStyle>
          <a:p>
            <a:fld id="{00000000-1234-1234-1234-123412341234}" type="slidenum">
              <a:rPr lang="en-US"/>
              <a:pPr/>
              <a:t>‹#›</a:t>
            </a:fld>
            <a:endParaRPr/>
          </a:p>
        </p:txBody>
      </p:sp>
    </p:spTree>
    <p:extLst>
      <p:ext uri="{BB962C8B-B14F-4D97-AF65-F5344CB8AC3E}">
        <p14:creationId xmlns:p14="http://schemas.microsoft.com/office/powerpoint/2010/main" val="213257234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1_Comparison">
  <p:cSld name="1_Comparison">
    <p:spTree>
      <p:nvGrpSpPr>
        <p:cNvPr id="1" name="Shape 221"/>
        <p:cNvGrpSpPr/>
        <p:nvPr/>
      </p:nvGrpSpPr>
      <p:grpSpPr>
        <a:xfrm>
          <a:off x="0" y="0"/>
          <a:ext cx="0" cy="0"/>
          <a:chOff x="0" y="0"/>
          <a:chExt cx="0" cy="0"/>
        </a:xfrm>
      </p:grpSpPr>
      <p:pic>
        <p:nvPicPr>
          <p:cNvPr id="222" name="Google Shape;222;p100" descr="A close up of a logo&#10;&#10;Description automatically generated"/>
          <p:cNvPicPr preferRelativeResize="0"/>
          <p:nvPr/>
        </p:nvPicPr>
        <p:blipFill rotWithShape="1">
          <a:blip r:embed="rId2">
            <a:alphaModFix/>
          </a:blip>
          <a:srcRect/>
          <a:stretch/>
        </p:blipFill>
        <p:spPr>
          <a:xfrm>
            <a:off x="241300" y="5848352"/>
            <a:ext cx="1856317" cy="882649"/>
          </a:xfrm>
          <a:prstGeom prst="rect">
            <a:avLst/>
          </a:prstGeom>
          <a:noFill/>
          <a:ln>
            <a:noFill/>
          </a:ln>
        </p:spPr>
      </p:pic>
      <p:sp>
        <p:nvSpPr>
          <p:cNvPr id="223" name="Google Shape;223;p10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solidFill>
                  <a:srgbClr val="1E4E79"/>
                </a:solidFill>
                <a:latin typeface="Calibri"/>
                <a:ea typeface="Calibri"/>
                <a:cs typeface="Calibri"/>
                <a:sym typeface="Calibri"/>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24" name="Google Shape;224;p100"/>
          <p:cNvSpPr txBox="1">
            <a:spLocks noGrp="1"/>
          </p:cNvSpPr>
          <p:nvPr>
            <p:ph type="body" idx="1"/>
          </p:nvPr>
        </p:nvSpPr>
        <p:spPr>
          <a:xfrm>
            <a:off x="839789" y="1690690"/>
            <a:ext cx="5157787" cy="4498975"/>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1E4E79"/>
              </a:buClr>
              <a:buSzPts val="2800"/>
              <a:buChar char="•"/>
              <a:defRPr>
                <a:solidFill>
                  <a:srgbClr val="1E4E79"/>
                </a:solidFill>
                <a:latin typeface="Calibri"/>
                <a:ea typeface="Calibri"/>
                <a:cs typeface="Calibri"/>
                <a:sym typeface="Calibri"/>
              </a:defRPr>
            </a:lvl1pPr>
            <a:lvl2pPr marL="914400" lvl="1" indent="-342900" algn="l">
              <a:lnSpc>
                <a:spcPct val="90000"/>
              </a:lnSpc>
              <a:spcBef>
                <a:spcPts val="500"/>
              </a:spcBef>
              <a:spcAft>
                <a:spcPts val="0"/>
              </a:spcAft>
              <a:buClr>
                <a:srgbClr val="1E4E79"/>
              </a:buClr>
              <a:buSzPts val="1800"/>
              <a:buChar char="•"/>
              <a:defRPr>
                <a:solidFill>
                  <a:srgbClr val="1E4E79"/>
                </a:solidFill>
                <a:latin typeface="Calibri"/>
                <a:ea typeface="Calibri"/>
                <a:cs typeface="Calibri"/>
                <a:sym typeface="Calibri"/>
              </a:defRPr>
            </a:lvl2pPr>
            <a:lvl3pPr marL="1371600" lvl="2" indent="-355600" algn="l">
              <a:lnSpc>
                <a:spcPct val="90000"/>
              </a:lnSpc>
              <a:spcBef>
                <a:spcPts val="500"/>
              </a:spcBef>
              <a:spcAft>
                <a:spcPts val="0"/>
              </a:spcAft>
              <a:buClr>
                <a:srgbClr val="1E4E79"/>
              </a:buClr>
              <a:buSzPts val="2000"/>
              <a:buChar char="•"/>
              <a:defRPr>
                <a:solidFill>
                  <a:srgbClr val="1E4E79"/>
                </a:solidFill>
                <a:latin typeface="Calibri"/>
                <a:ea typeface="Calibri"/>
                <a:cs typeface="Calibri"/>
                <a:sym typeface="Calibri"/>
              </a:defRPr>
            </a:lvl3pPr>
            <a:lvl4pPr marL="1828800" lvl="3" indent="-338645" algn="l">
              <a:lnSpc>
                <a:spcPct val="90000"/>
              </a:lnSpc>
              <a:spcBef>
                <a:spcPts val="500"/>
              </a:spcBef>
              <a:spcAft>
                <a:spcPts val="0"/>
              </a:spcAft>
              <a:buClr>
                <a:srgbClr val="1E4E79"/>
              </a:buClr>
              <a:buSzPts val="1733"/>
              <a:buChar char="•"/>
              <a:defRPr>
                <a:solidFill>
                  <a:srgbClr val="1E4E79"/>
                </a:solidFill>
                <a:latin typeface="Calibri"/>
                <a:ea typeface="Calibri"/>
                <a:cs typeface="Calibri"/>
                <a:sym typeface="Calibri"/>
              </a:defRPr>
            </a:lvl4pPr>
            <a:lvl5pPr marL="2286000" lvl="4" indent="-338645" algn="l">
              <a:lnSpc>
                <a:spcPct val="90000"/>
              </a:lnSpc>
              <a:spcBef>
                <a:spcPts val="500"/>
              </a:spcBef>
              <a:spcAft>
                <a:spcPts val="0"/>
              </a:spcAft>
              <a:buClr>
                <a:srgbClr val="1E4E79"/>
              </a:buClr>
              <a:buSzPts val="1733"/>
              <a:buChar char="•"/>
              <a:defRPr>
                <a:solidFill>
                  <a:srgbClr val="1E4E79"/>
                </a:solidFill>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5" name="Google Shape;225;p100"/>
          <p:cNvSpPr txBox="1">
            <a:spLocks noGrp="1"/>
          </p:cNvSpPr>
          <p:nvPr>
            <p:ph type="body" idx="2"/>
          </p:nvPr>
        </p:nvSpPr>
        <p:spPr>
          <a:xfrm>
            <a:off x="6172201" y="1690690"/>
            <a:ext cx="5183188" cy="4498975"/>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1E4E79"/>
              </a:buClr>
              <a:buSzPts val="2800"/>
              <a:buChar char="•"/>
              <a:defRPr>
                <a:solidFill>
                  <a:srgbClr val="1E4E79"/>
                </a:solidFill>
                <a:latin typeface="Calibri"/>
                <a:ea typeface="Calibri"/>
                <a:cs typeface="Calibri"/>
                <a:sym typeface="Calibri"/>
              </a:defRPr>
            </a:lvl1pPr>
            <a:lvl2pPr marL="914400" lvl="1" indent="-342900" algn="l">
              <a:lnSpc>
                <a:spcPct val="90000"/>
              </a:lnSpc>
              <a:spcBef>
                <a:spcPts val="500"/>
              </a:spcBef>
              <a:spcAft>
                <a:spcPts val="0"/>
              </a:spcAft>
              <a:buClr>
                <a:srgbClr val="1E4E79"/>
              </a:buClr>
              <a:buSzPts val="1800"/>
              <a:buChar char="•"/>
              <a:defRPr>
                <a:solidFill>
                  <a:srgbClr val="1E4E79"/>
                </a:solidFill>
                <a:latin typeface="Calibri"/>
                <a:ea typeface="Calibri"/>
                <a:cs typeface="Calibri"/>
                <a:sym typeface="Calibri"/>
              </a:defRPr>
            </a:lvl2pPr>
            <a:lvl3pPr marL="1371600" lvl="2" indent="-355600" algn="l">
              <a:lnSpc>
                <a:spcPct val="90000"/>
              </a:lnSpc>
              <a:spcBef>
                <a:spcPts val="500"/>
              </a:spcBef>
              <a:spcAft>
                <a:spcPts val="0"/>
              </a:spcAft>
              <a:buClr>
                <a:srgbClr val="1E4E79"/>
              </a:buClr>
              <a:buSzPts val="2000"/>
              <a:buChar char="•"/>
              <a:defRPr>
                <a:solidFill>
                  <a:srgbClr val="1E4E79"/>
                </a:solidFill>
                <a:latin typeface="Calibri"/>
                <a:ea typeface="Calibri"/>
                <a:cs typeface="Calibri"/>
                <a:sym typeface="Calibri"/>
              </a:defRPr>
            </a:lvl3pPr>
            <a:lvl4pPr marL="1828800" lvl="3" indent="-338645" algn="l">
              <a:lnSpc>
                <a:spcPct val="90000"/>
              </a:lnSpc>
              <a:spcBef>
                <a:spcPts val="500"/>
              </a:spcBef>
              <a:spcAft>
                <a:spcPts val="0"/>
              </a:spcAft>
              <a:buClr>
                <a:srgbClr val="1E4E79"/>
              </a:buClr>
              <a:buSzPts val="1733"/>
              <a:buChar char="•"/>
              <a:defRPr>
                <a:solidFill>
                  <a:srgbClr val="1E4E79"/>
                </a:solidFill>
                <a:latin typeface="Calibri"/>
                <a:ea typeface="Calibri"/>
                <a:cs typeface="Calibri"/>
                <a:sym typeface="Calibri"/>
              </a:defRPr>
            </a:lvl4pPr>
            <a:lvl5pPr marL="2286000" lvl="4" indent="-338645" algn="l">
              <a:lnSpc>
                <a:spcPct val="90000"/>
              </a:lnSpc>
              <a:spcBef>
                <a:spcPts val="500"/>
              </a:spcBef>
              <a:spcAft>
                <a:spcPts val="0"/>
              </a:spcAft>
              <a:buClr>
                <a:srgbClr val="1E4E79"/>
              </a:buClr>
              <a:buSzPts val="1733"/>
              <a:buChar char="•"/>
              <a:defRPr>
                <a:solidFill>
                  <a:srgbClr val="1E4E79"/>
                </a:solidFill>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6" name="Google Shape;226;p100"/>
          <p:cNvSpPr txBox="1">
            <a:spLocks noGrp="1"/>
          </p:cNvSpPr>
          <p:nvPr>
            <p:ph type="sldNum" idx="12"/>
          </p:nvPr>
        </p:nvSpPr>
        <p:spPr>
          <a:xfrm>
            <a:off x="8610600" y="6356351"/>
            <a:ext cx="2743200" cy="366183"/>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1F4E79"/>
                </a:solidFill>
                <a:latin typeface="Calibri"/>
                <a:ea typeface="Calibri"/>
                <a:cs typeface="Calibri"/>
                <a:sym typeface="Calibri"/>
              </a:defRPr>
            </a:lvl1pPr>
            <a:lvl2pPr marL="0" lvl="1" indent="0" algn="r">
              <a:lnSpc>
                <a:spcPct val="100000"/>
              </a:lnSpc>
              <a:spcBef>
                <a:spcPts val="0"/>
              </a:spcBef>
              <a:spcAft>
                <a:spcPts val="0"/>
              </a:spcAft>
              <a:buSzPts val="1200"/>
              <a:buNone/>
              <a:defRPr sz="1200" b="0" i="0" u="none" strike="noStrike" cap="none">
                <a:solidFill>
                  <a:srgbClr val="1F4E79"/>
                </a:solidFill>
                <a:latin typeface="Calibri"/>
                <a:ea typeface="Calibri"/>
                <a:cs typeface="Calibri"/>
                <a:sym typeface="Calibri"/>
              </a:defRPr>
            </a:lvl2pPr>
            <a:lvl3pPr marL="0" lvl="2" indent="0" algn="r">
              <a:lnSpc>
                <a:spcPct val="100000"/>
              </a:lnSpc>
              <a:spcBef>
                <a:spcPts val="0"/>
              </a:spcBef>
              <a:spcAft>
                <a:spcPts val="0"/>
              </a:spcAft>
              <a:buSzPts val="1200"/>
              <a:buNone/>
              <a:defRPr sz="1200" b="0" i="0" u="none" strike="noStrike" cap="none">
                <a:solidFill>
                  <a:srgbClr val="1F4E79"/>
                </a:solidFill>
                <a:latin typeface="Calibri"/>
                <a:ea typeface="Calibri"/>
                <a:cs typeface="Calibri"/>
                <a:sym typeface="Calibri"/>
              </a:defRPr>
            </a:lvl3pPr>
            <a:lvl4pPr marL="0" lvl="3" indent="0" algn="r">
              <a:lnSpc>
                <a:spcPct val="100000"/>
              </a:lnSpc>
              <a:spcBef>
                <a:spcPts val="0"/>
              </a:spcBef>
              <a:spcAft>
                <a:spcPts val="0"/>
              </a:spcAft>
              <a:buSzPts val="1200"/>
              <a:buNone/>
              <a:defRPr sz="1200" b="0" i="0" u="none" strike="noStrike" cap="none">
                <a:solidFill>
                  <a:srgbClr val="1F4E79"/>
                </a:solidFill>
                <a:latin typeface="Calibri"/>
                <a:ea typeface="Calibri"/>
                <a:cs typeface="Calibri"/>
                <a:sym typeface="Calibri"/>
              </a:defRPr>
            </a:lvl4pPr>
            <a:lvl5pPr marL="0" lvl="4" indent="0" algn="r">
              <a:lnSpc>
                <a:spcPct val="100000"/>
              </a:lnSpc>
              <a:spcBef>
                <a:spcPts val="0"/>
              </a:spcBef>
              <a:spcAft>
                <a:spcPts val="0"/>
              </a:spcAft>
              <a:buSzPts val="1200"/>
              <a:buNone/>
              <a:defRPr sz="1200" b="0" i="0" u="none" strike="noStrike" cap="none">
                <a:solidFill>
                  <a:srgbClr val="1F4E79"/>
                </a:solidFill>
                <a:latin typeface="Calibri"/>
                <a:ea typeface="Calibri"/>
                <a:cs typeface="Calibri"/>
                <a:sym typeface="Calibri"/>
              </a:defRPr>
            </a:lvl5pPr>
            <a:lvl6pPr marL="0" lvl="5" indent="0" algn="r">
              <a:lnSpc>
                <a:spcPct val="100000"/>
              </a:lnSpc>
              <a:spcBef>
                <a:spcPts val="0"/>
              </a:spcBef>
              <a:spcAft>
                <a:spcPts val="0"/>
              </a:spcAft>
              <a:buSzPts val="1200"/>
              <a:buNone/>
              <a:defRPr sz="1200" b="0" i="0" u="none" strike="noStrike" cap="none">
                <a:solidFill>
                  <a:srgbClr val="1F4E79"/>
                </a:solidFill>
                <a:latin typeface="Calibri"/>
                <a:ea typeface="Calibri"/>
                <a:cs typeface="Calibri"/>
                <a:sym typeface="Calibri"/>
              </a:defRPr>
            </a:lvl6pPr>
            <a:lvl7pPr marL="0" lvl="6" indent="0" algn="r">
              <a:lnSpc>
                <a:spcPct val="100000"/>
              </a:lnSpc>
              <a:spcBef>
                <a:spcPts val="0"/>
              </a:spcBef>
              <a:spcAft>
                <a:spcPts val="0"/>
              </a:spcAft>
              <a:buSzPts val="1200"/>
              <a:buNone/>
              <a:defRPr sz="1200" b="0" i="0" u="none" strike="noStrike" cap="none">
                <a:solidFill>
                  <a:srgbClr val="1F4E79"/>
                </a:solidFill>
                <a:latin typeface="Calibri"/>
                <a:ea typeface="Calibri"/>
                <a:cs typeface="Calibri"/>
                <a:sym typeface="Calibri"/>
              </a:defRPr>
            </a:lvl7pPr>
            <a:lvl8pPr marL="0" lvl="7" indent="0" algn="r">
              <a:lnSpc>
                <a:spcPct val="100000"/>
              </a:lnSpc>
              <a:spcBef>
                <a:spcPts val="0"/>
              </a:spcBef>
              <a:spcAft>
                <a:spcPts val="0"/>
              </a:spcAft>
              <a:buSzPts val="1200"/>
              <a:buNone/>
              <a:defRPr sz="1200" b="0" i="0" u="none" strike="noStrike" cap="none">
                <a:solidFill>
                  <a:srgbClr val="1F4E79"/>
                </a:solidFill>
                <a:latin typeface="Calibri"/>
                <a:ea typeface="Calibri"/>
                <a:cs typeface="Calibri"/>
                <a:sym typeface="Calibri"/>
              </a:defRPr>
            </a:lvl8pPr>
            <a:lvl9pPr marL="0" lvl="8" indent="0" algn="r">
              <a:lnSpc>
                <a:spcPct val="100000"/>
              </a:lnSpc>
              <a:spcBef>
                <a:spcPts val="0"/>
              </a:spcBef>
              <a:spcAft>
                <a:spcPts val="0"/>
              </a:spcAft>
              <a:buSzPts val="1200"/>
              <a:buNone/>
              <a:defRPr sz="1200" b="0" i="0" u="none" strike="noStrike" cap="none">
                <a:solidFill>
                  <a:srgbClr val="1F4E7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155257552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227"/>
        <p:cNvGrpSpPr/>
        <p:nvPr/>
      </p:nvGrpSpPr>
      <p:grpSpPr>
        <a:xfrm>
          <a:off x="0" y="0"/>
          <a:ext cx="0" cy="0"/>
          <a:chOff x="0" y="0"/>
          <a:chExt cx="0" cy="0"/>
        </a:xfrm>
      </p:grpSpPr>
      <p:pic>
        <p:nvPicPr>
          <p:cNvPr id="228" name="Google Shape;228;p101" descr="A close up of a logo&#10;&#10;Description automatically generated"/>
          <p:cNvPicPr preferRelativeResize="0"/>
          <p:nvPr/>
        </p:nvPicPr>
        <p:blipFill rotWithShape="1">
          <a:blip r:embed="rId2">
            <a:alphaModFix/>
          </a:blip>
          <a:srcRect/>
          <a:stretch/>
        </p:blipFill>
        <p:spPr>
          <a:xfrm>
            <a:off x="241300" y="5848352"/>
            <a:ext cx="1856317" cy="882649"/>
          </a:xfrm>
          <a:prstGeom prst="rect">
            <a:avLst/>
          </a:prstGeom>
          <a:noFill/>
          <a:ln>
            <a:noFill/>
          </a:ln>
        </p:spPr>
      </p:pic>
      <p:sp>
        <p:nvSpPr>
          <p:cNvPr id="229" name="Google Shape;229;p10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solidFill>
                  <a:srgbClr val="1E4E79"/>
                </a:solidFill>
                <a:latin typeface="Calibri"/>
                <a:ea typeface="Calibri"/>
                <a:cs typeface="Calibri"/>
                <a:sym typeface="Calibri"/>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30" name="Google Shape;230;p101"/>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E4E79"/>
              </a:buClr>
              <a:buSzPts val="2400"/>
              <a:buNone/>
              <a:defRPr sz="2400" b="1">
                <a:solidFill>
                  <a:srgbClr val="1E4E79"/>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31" name="Google Shape;231;p101"/>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1E4E79"/>
              </a:buClr>
              <a:buSzPts val="2800"/>
              <a:buChar char="•"/>
              <a:defRPr>
                <a:solidFill>
                  <a:srgbClr val="1E4E79"/>
                </a:solidFill>
                <a:latin typeface="Calibri"/>
                <a:ea typeface="Calibri"/>
                <a:cs typeface="Calibri"/>
                <a:sym typeface="Calibri"/>
              </a:defRPr>
            </a:lvl1pPr>
            <a:lvl2pPr marL="914400" lvl="1" indent="-342900" algn="l">
              <a:lnSpc>
                <a:spcPct val="90000"/>
              </a:lnSpc>
              <a:spcBef>
                <a:spcPts val="500"/>
              </a:spcBef>
              <a:spcAft>
                <a:spcPts val="0"/>
              </a:spcAft>
              <a:buClr>
                <a:srgbClr val="1E4E79"/>
              </a:buClr>
              <a:buSzPts val="1800"/>
              <a:buChar char="•"/>
              <a:defRPr>
                <a:solidFill>
                  <a:srgbClr val="1E4E79"/>
                </a:solidFill>
                <a:latin typeface="Calibri"/>
                <a:ea typeface="Calibri"/>
                <a:cs typeface="Calibri"/>
                <a:sym typeface="Calibri"/>
              </a:defRPr>
            </a:lvl2pPr>
            <a:lvl3pPr marL="1371600" lvl="2" indent="-355600" algn="l">
              <a:lnSpc>
                <a:spcPct val="90000"/>
              </a:lnSpc>
              <a:spcBef>
                <a:spcPts val="500"/>
              </a:spcBef>
              <a:spcAft>
                <a:spcPts val="0"/>
              </a:spcAft>
              <a:buClr>
                <a:srgbClr val="1E4E79"/>
              </a:buClr>
              <a:buSzPts val="2000"/>
              <a:buChar char="•"/>
              <a:defRPr>
                <a:solidFill>
                  <a:srgbClr val="1E4E79"/>
                </a:solidFill>
                <a:latin typeface="Calibri"/>
                <a:ea typeface="Calibri"/>
                <a:cs typeface="Calibri"/>
                <a:sym typeface="Calibri"/>
              </a:defRPr>
            </a:lvl3pPr>
            <a:lvl4pPr marL="1828800" lvl="3" indent="-338645" algn="l">
              <a:lnSpc>
                <a:spcPct val="90000"/>
              </a:lnSpc>
              <a:spcBef>
                <a:spcPts val="500"/>
              </a:spcBef>
              <a:spcAft>
                <a:spcPts val="0"/>
              </a:spcAft>
              <a:buClr>
                <a:srgbClr val="1E4E79"/>
              </a:buClr>
              <a:buSzPts val="1733"/>
              <a:buChar char="•"/>
              <a:defRPr>
                <a:solidFill>
                  <a:srgbClr val="1E4E79"/>
                </a:solidFill>
                <a:latin typeface="Calibri"/>
                <a:ea typeface="Calibri"/>
                <a:cs typeface="Calibri"/>
                <a:sym typeface="Calibri"/>
              </a:defRPr>
            </a:lvl4pPr>
            <a:lvl5pPr marL="2286000" lvl="4" indent="-338645" algn="l">
              <a:lnSpc>
                <a:spcPct val="90000"/>
              </a:lnSpc>
              <a:spcBef>
                <a:spcPts val="500"/>
              </a:spcBef>
              <a:spcAft>
                <a:spcPts val="0"/>
              </a:spcAft>
              <a:buClr>
                <a:srgbClr val="1E4E79"/>
              </a:buClr>
              <a:buSzPts val="1733"/>
              <a:buChar char="•"/>
              <a:defRPr>
                <a:solidFill>
                  <a:srgbClr val="1E4E79"/>
                </a:solidFill>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2" name="Google Shape;232;p101"/>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E4E79"/>
              </a:buClr>
              <a:buSzPts val="2400"/>
              <a:buNone/>
              <a:defRPr sz="2400" b="1">
                <a:solidFill>
                  <a:srgbClr val="1E4E79"/>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33" name="Google Shape;233;p101"/>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1E4E79"/>
              </a:buClr>
              <a:buSzPts val="2800"/>
              <a:buChar char="•"/>
              <a:defRPr>
                <a:solidFill>
                  <a:srgbClr val="1E4E79"/>
                </a:solidFill>
                <a:latin typeface="Calibri"/>
                <a:ea typeface="Calibri"/>
                <a:cs typeface="Calibri"/>
                <a:sym typeface="Calibri"/>
              </a:defRPr>
            </a:lvl1pPr>
            <a:lvl2pPr marL="914400" lvl="1" indent="-342900" algn="l">
              <a:lnSpc>
                <a:spcPct val="90000"/>
              </a:lnSpc>
              <a:spcBef>
                <a:spcPts val="500"/>
              </a:spcBef>
              <a:spcAft>
                <a:spcPts val="0"/>
              </a:spcAft>
              <a:buClr>
                <a:srgbClr val="1E4E79"/>
              </a:buClr>
              <a:buSzPts val="1800"/>
              <a:buChar char="•"/>
              <a:defRPr>
                <a:solidFill>
                  <a:srgbClr val="1E4E79"/>
                </a:solidFill>
                <a:latin typeface="Calibri"/>
                <a:ea typeface="Calibri"/>
                <a:cs typeface="Calibri"/>
                <a:sym typeface="Calibri"/>
              </a:defRPr>
            </a:lvl2pPr>
            <a:lvl3pPr marL="1371600" lvl="2" indent="-355600" algn="l">
              <a:lnSpc>
                <a:spcPct val="90000"/>
              </a:lnSpc>
              <a:spcBef>
                <a:spcPts val="500"/>
              </a:spcBef>
              <a:spcAft>
                <a:spcPts val="0"/>
              </a:spcAft>
              <a:buClr>
                <a:srgbClr val="1E4E79"/>
              </a:buClr>
              <a:buSzPts val="2000"/>
              <a:buChar char="•"/>
              <a:defRPr>
                <a:solidFill>
                  <a:srgbClr val="1E4E79"/>
                </a:solidFill>
                <a:latin typeface="Calibri"/>
                <a:ea typeface="Calibri"/>
                <a:cs typeface="Calibri"/>
                <a:sym typeface="Calibri"/>
              </a:defRPr>
            </a:lvl3pPr>
            <a:lvl4pPr marL="1828800" lvl="3" indent="-338645" algn="l">
              <a:lnSpc>
                <a:spcPct val="90000"/>
              </a:lnSpc>
              <a:spcBef>
                <a:spcPts val="500"/>
              </a:spcBef>
              <a:spcAft>
                <a:spcPts val="0"/>
              </a:spcAft>
              <a:buClr>
                <a:srgbClr val="1E4E79"/>
              </a:buClr>
              <a:buSzPts val="1733"/>
              <a:buChar char="•"/>
              <a:defRPr>
                <a:solidFill>
                  <a:srgbClr val="1E4E79"/>
                </a:solidFill>
                <a:latin typeface="Calibri"/>
                <a:ea typeface="Calibri"/>
                <a:cs typeface="Calibri"/>
                <a:sym typeface="Calibri"/>
              </a:defRPr>
            </a:lvl4pPr>
            <a:lvl5pPr marL="2286000" lvl="4" indent="-338645" algn="l">
              <a:lnSpc>
                <a:spcPct val="90000"/>
              </a:lnSpc>
              <a:spcBef>
                <a:spcPts val="500"/>
              </a:spcBef>
              <a:spcAft>
                <a:spcPts val="0"/>
              </a:spcAft>
              <a:buClr>
                <a:srgbClr val="1E4E79"/>
              </a:buClr>
              <a:buSzPts val="1733"/>
              <a:buChar char="•"/>
              <a:defRPr>
                <a:solidFill>
                  <a:srgbClr val="1E4E79"/>
                </a:solidFill>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4" name="Google Shape;234;p101"/>
          <p:cNvSpPr txBox="1">
            <a:spLocks noGrp="1"/>
          </p:cNvSpPr>
          <p:nvPr>
            <p:ph type="ftr" idx="11"/>
          </p:nvPr>
        </p:nvSpPr>
        <p:spPr>
          <a:xfrm>
            <a:off x="4038600" y="6356351"/>
            <a:ext cx="4114800" cy="366183"/>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1E4E79"/>
                </a:solidFill>
                <a:latin typeface="Calibri"/>
                <a:ea typeface="Calibri"/>
                <a:cs typeface="Calibri"/>
                <a:sym typeface="Calibri"/>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35" name="Google Shape;235;p101"/>
          <p:cNvSpPr txBox="1">
            <a:spLocks noGrp="1"/>
          </p:cNvSpPr>
          <p:nvPr>
            <p:ph type="sldNum" idx="12"/>
          </p:nvPr>
        </p:nvSpPr>
        <p:spPr>
          <a:xfrm>
            <a:off x="8610600" y="6356351"/>
            <a:ext cx="2743200" cy="366183"/>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1F4E79"/>
                </a:solidFill>
                <a:latin typeface="Calibri"/>
                <a:ea typeface="Calibri"/>
                <a:cs typeface="Calibri"/>
                <a:sym typeface="Calibri"/>
              </a:defRPr>
            </a:lvl1pPr>
            <a:lvl2pPr marL="0" lvl="1" indent="0" algn="r">
              <a:lnSpc>
                <a:spcPct val="100000"/>
              </a:lnSpc>
              <a:spcBef>
                <a:spcPts val="0"/>
              </a:spcBef>
              <a:spcAft>
                <a:spcPts val="0"/>
              </a:spcAft>
              <a:buSzPts val="1200"/>
              <a:buNone/>
              <a:defRPr sz="1200" b="0" i="0" u="none" strike="noStrike" cap="none">
                <a:solidFill>
                  <a:srgbClr val="1F4E79"/>
                </a:solidFill>
                <a:latin typeface="Calibri"/>
                <a:ea typeface="Calibri"/>
                <a:cs typeface="Calibri"/>
                <a:sym typeface="Calibri"/>
              </a:defRPr>
            </a:lvl2pPr>
            <a:lvl3pPr marL="0" lvl="2" indent="0" algn="r">
              <a:lnSpc>
                <a:spcPct val="100000"/>
              </a:lnSpc>
              <a:spcBef>
                <a:spcPts val="0"/>
              </a:spcBef>
              <a:spcAft>
                <a:spcPts val="0"/>
              </a:spcAft>
              <a:buSzPts val="1200"/>
              <a:buNone/>
              <a:defRPr sz="1200" b="0" i="0" u="none" strike="noStrike" cap="none">
                <a:solidFill>
                  <a:srgbClr val="1F4E79"/>
                </a:solidFill>
                <a:latin typeface="Calibri"/>
                <a:ea typeface="Calibri"/>
                <a:cs typeface="Calibri"/>
                <a:sym typeface="Calibri"/>
              </a:defRPr>
            </a:lvl3pPr>
            <a:lvl4pPr marL="0" lvl="3" indent="0" algn="r">
              <a:lnSpc>
                <a:spcPct val="100000"/>
              </a:lnSpc>
              <a:spcBef>
                <a:spcPts val="0"/>
              </a:spcBef>
              <a:spcAft>
                <a:spcPts val="0"/>
              </a:spcAft>
              <a:buSzPts val="1200"/>
              <a:buNone/>
              <a:defRPr sz="1200" b="0" i="0" u="none" strike="noStrike" cap="none">
                <a:solidFill>
                  <a:srgbClr val="1F4E79"/>
                </a:solidFill>
                <a:latin typeface="Calibri"/>
                <a:ea typeface="Calibri"/>
                <a:cs typeface="Calibri"/>
                <a:sym typeface="Calibri"/>
              </a:defRPr>
            </a:lvl4pPr>
            <a:lvl5pPr marL="0" lvl="4" indent="0" algn="r">
              <a:lnSpc>
                <a:spcPct val="100000"/>
              </a:lnSpc>
              <a:spcBef>
                <a:spcPts val="0"/>
              </a:spcBef>
              <a:spcAft>
                <a:spcPts val="0"/>
              </a:spcAft>
              <a:buSzPts val="1200"/>
              <a:buNone/>
              <a:defRPr sz="1200" b="0" i="0" u="none" strike="noStrike" cap="none">
                <a:solidFill>
                  <a:srgbClr val="1F4E79"/>
                </a:solidFill>
                <a:latin typeface="Calibri"/>
                <a:ea typeface="Calibri"/>
                <a:cs typeface="Calibri"/>
                <a:sym typeface="Calibri"/>
              </a:defRPr>
            </a:lvl5pPr>
            <a:lvl6pPr marL="0" lvl="5" indent="0" algn="r">
              <a:lnSpc>
                <a:spcPct val="100000"/>
              </a:lnSpc>
              <a:spcBef>
                <a:spcPts val="0"/>
              </a:spcBef>
              <a:spcAft>
                <a:spcPts val="0"/>
              </a:spcAft>
              <a:buSzPts val="1200"/>
              <a:buNone/>
              <a:defRPr sz="1200" b="0" i="0" u="none" strike="noStrike" cap="none">
                <a:solidFill>
                  <a:srgbClr val="1F4E79"/>
                </a:solidFill>
                <a:latin typeface="Calibri"/>
                <a:ea typeface="Calibri"/>
                <a:cs typeface="Calibri"/>
                <a:sym typeface="Calibri"/>
              </a:defRPr>
            </a:lvl6pPr>
            <a:lvl7pPr marL="0" lvl="6" indent="0" algn="r">
              <a:lnSpc>
                <a:spcPct val="100000"/>
              </a:lnSpc>
              <a:spcBef>
                <a:spcPts val="0"/>
              </a:spcBef>
              <a:spcAft>
                <a:spcPts val="0"/>
              </a:spcAft>
              <a:buSzPts val="1200"/>
              <a:buNone/>
              <a:defRPr sz="1200" b="0" i="0" u="none" strike="noStrike" cap="none">
                <a:solidFill>
                  <a:srgbClr val="1F4E79"/>
                </a:solidFill>
                <a:latin typeface="Calibri"/>
                <a:ea typeface="Calibri"/>
                <a:cs typeface="Calibri"/>
                <a:sym typeface="Calibri"/>
              </a:defRPr>
            </a:lvl7pPr>
            <a:lvl8pPr marL="0" lvl="7" indent="0" algn="r">
              <a:lnSpc>
                <a:spcPct val="100000"/>
              </a:lnSpc>
              <a:spcBef>
                <a:spcPts val="0"/>
              </a:spcBef>
              <a:spcAft>
                <a:spcPts val="0"/>
              </a:spcAft>
              <a:buSzPts val="1200"/>
              <a:buNone/>
              <a:defRPr sz="1200" b="0" i="0" u="none" strike="noStrike" cap="none">
                <a:solidFill>
                  <a:srgbClr val="1F4E79"/>
                </a:solidFill>
                <a:latin typeface="Calibri"/>
                <a:ea typeface="Calibri"/>
                <a:cs typeface="Calibri"/>
                <a:sym typeface="Calibri"/>
              </a:defRPr>
            </a:lvl8pPr>
            <a:lvl9pPr marL="0" lvl="8" indent="0" algn="r">
              <a:lnSpc>
                <a:spcPct val="100000"/>
              </a:lnSpc>
              <a:spcBef>
                <a:spcPts val="0"/>
              </a:spcBef>
              <a:spcAft>
                <a:spcPts val="0"/>
              </a:spcAft>
              <a:buSzPts val="1200"/>
              <a:buNone/>
              <a:defRPr sz="1200" b="0" i="0" u="none" strike="noStrike" cap="none">
                <a:solidFill>
                  <a:srgbClr val="1F4E79"/>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99706249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6"/>
        <p:cNvGrpSpPr/>
        <p:nvPr/>
      </p:nvGrpSpPr>
      <p:grpSpPr>
        <a:xfrm>
          <a:off x="0" y="0"/>
          <a:ext cx="0" cy="0"/>
          <a:chOff x="0" y="0"/>
          <a:chExt cx="0" cy="0"/>
        </a:xfrm>
      </p:grpSpPr>
      <p:pic>
        <p:nvPicPr>
          <p:cNvPr id="237" name="Google Shape;237;p102" descr="A close up of a logo&#10;&#10;Description automatically generated"/>
          <p:cNvPicPr preferRelativeResize="0"/>
          <p:nvPr/>
        </p:nvPicPr>
        <p:blipFill rotWithShape="1">
          <a:blip r:embed="rId2">
            <a:alphaModFix/>
          </a:blip>
          <a:srcRect/>
          <a:stretch/>
        </p:blipFill>
        <p:spPr>
          <a:xfrm>
            <a:off x="241300" y="5848352"/>
            <a:ext cx="1856317" cy="882649"/>
          </a:xfrm>
          <a:prstGeom prst="rect">
            <a:avLst/>
          </a:prstGeom>
          <a:noFill/>
          <a:ln>
            <a:noFill/>
          </a:ln>
        </p:spPr>
      </p:pic>
      <p:sp>
        <p:nvSpPr>
          <p:cNvPr id="238" name="Google Shape;238;p102"/>
          <p:cNvSpPr txBox="1">
            <a:spLocks noGrp="1"/>
          </p:cNvSpPr>
          <p:nvPr>
            <p:ph type="ftr" idx="11"/>
          </p:nvPr>
        </p:nvSpPr>
        <p:spPr>
          <a:xfrm>
            <a:off x="4038600" y="6356351"/>
            <a:ext cx="4114800" cy="366183"/>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39" name="Google Shape;239;p102"/>
          <p:cNvSpPr txBox="1">
            <a:spLocks noGrp="1"/>
          </p:cNvSpPr>
          <p:nvPr>
            <p:ph type="sldNum" idx="12"/>
          </p:nvPr>
        </p:nvSpPr>
        <p:spPr>
          <a:xfrm>
            <a:off x="8610600" y="6356351"/>
            <a:ext cx="2743200" cy="366183"/>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1pPr>
            <a:lvl2pPr marL="0" lvl="1"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2pPr>
            <a:lvl3pPr marL="0" lvl="2"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3pPr>
            <a:lvl4pPr marL="0" lvl="3"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4pPr>
            <a:lvl5pPr marL="0" lvl="4"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5pPr>
            <a:lvl6pPr marL="0" lvl="5"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6pPr>
            <a:lvl7pPr marL="0" lvl="6"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7pPr>
            <a:lvl8pPr marL="0" lvl="7"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8pPr>
            <a:lvl9pPr marL="0" lvl="8"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9pPr>
          </a:lstStyle>
          <a:p>
            <a:fld id="{00000000-1234-1234-1234-123412341234}" type="slidenum">
              <a:rPr lang="en-US"/>
              <a:pPr/>
              <a:t>‹#›</a:t>
            </a:fld>
            <a:endParaRPr/>
          </a:p>
        </p:txBody>
      </p:sp>
    </p:spTree>
    <p:extLst>
      <p:ext uri="{BB962C8B-B14F-4D97-AF65-F5344CB8AC3E}">
        <p14:creationId xmlns:p14="http://schemas.microsoft.com/office/powerpoint/2010/main" val="112615694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240"/>
        <p:cNvGrpSpPr/>
        <p:nvPr/>
      </p:nvGrpSpPr>
      <p:grpSpPr>
        <a:xfrm>
          <a:off x="0" y="0"/>
          <a:ext cx="0" cy="0"/>
          <a:chOff x="0" y="0"/>
          <a:chExt cx="0" cy="0"/>
        </a:xfrm>
      </p:grpSpPr>
      <p:pic>
        <p:nvPicPr>
          <p:cNvPr id="241" name="Google Shape;241;p103" descr="A close up of a logo&#10;&#10;Description automatically generated"/>
          <p:cNvPicPr preferRelativeResize="0"/>
          <p:nvPr/>
        </p:nvPicPr>
        <p:blipFill rotWithShape="1">
          <a:blip r:embed="rId2">
            <a:alphaModFix/>
          </a:blip>
          <a:srcRect/>
          <a:stretch/>
        </p:blipFill>
        <p:spPr>
          <a:xfrm>
            <a:off x="182034" y="182033"/>
            <a:ext cx="1856317" cy="882651"/>
          </a:xfrm>
          <a:prstGeom prst="rect">
            <a:avLst/>
          </a:prstGeom>
          <a:noFill/>
          <a:ln>
            <a:noFill/>
          </a:ln>
        </p:spPr>
      </p:pic>
      <p:sp>
        <p:nvSpPr>
          <p:cNvPr id="242" name="Google Shape;242;p103"/>
          <p:cNvSpPr txBox="1">
            <a:spLocks noGrp="1"/>
          </p:cNvSpPr>
          <p:nvPr>
            <p:ph type="ftr" idx="11"/>
          </p:nvPr>
        </p:nvSpPr>
        <p:spPr>
          <a:xfrm>
            <a:off x="4038600" y="6356351"/>
            <a:ext cx="4114800" cy="366183"/>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43" name="Google Shape;243;p103"/>
          <p:cNvSpPr txBox="1">
            <a:spLocks noGrp="1"/>
          </p:cNvSpPr>
          <p:nvPr>
            <p:ph type="sldNum" idx="12"/>
          </p:nvPr>
        </p:nvSpPr>
        <p:spPr>
          <a:xfrm>
            <a:off x="8610600" y="6356351"/>
            <a:ext cx="2743200" cy="366183"/>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1pPr>
            <a:lvl2pPr marL="0" lvl="1"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2pPr>
            <a:lvl3pPr marL="0" lvl="2"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3pPr>
            <a:lvl4pPr marL="0" lvl="3"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4pPr>
            <a:lvl5pPr marL="0" lvl="4"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5pPr>
            <a:lvl6pPr marL="0" lvl="5"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6pPr>
            <a:lvl7pPr marL="0" lvl="6"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7pPr>
            <a:lvl8pPr marL="0" lvl="7"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8pPr>
            <a:lvl9pPr marL="0" lvl="8"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9pPr>
          </a:lstStyle>
          <a:p>
            <a:fld id="{00000000-1234-1234-1234-123412341234}" type="slidenum">
              <a:rPr lang="en-US"/>
              <a:pPr/>
              <a:t>‹#›</a:t>
            </a:fld>
            <a:endParaRPr/>
          </a:p>
        </p:txBody>
      </p:sp>
    </p:spTree>
    <p:extLst>
      <p:ext uri="{BB962C8B-B14F-4D97-AF65-F5344CB8AC3E}">
        <p14:creationId xmlns:p14="http://schemas.microsoft.com/office/powerpoint/2010/main" val="59522300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244"/>
        <p:cNvGrpSpPr/>
        <p:nvPr/>
      </p:nvGrpSpPr>
      <p:grpSpPr>
        <a:xfrm>
          <a:off x="0" y="0"/>
          <a:ext cx="0" cy="0"/>
          <a:chOff x="0" y="0"/>
          <a:chExt cx="0" cy="0"/>
        </a:xfrm>
      </p:grpSpPr>
      <p:pic>
        <p:nvPicPr>
          <p:cNvPr id="245" name="Google Shape;245;p104" descr="A close up of a logo&#10;&#10;Description automatically generated"/>
          <p:cNvPicPr preferRelativeResize="0"/>
          <p:nvPr/>
        </p:nvPicPr>
        <p:blipFill rotWithShape="1">
          <a:blip r:embed="rId2">
            <a:alphaModFix/>
          </a:blip>
          <a:srcRect/>
          <a:stretch/>
        </p:blipFill>
        <p:spPr>
          <a:xfrm>
            <a:off x="241300" y="5848352"/>
            <a:ext cx="1856317" cy="882649"/>
          </a:xfrm>
          <a:prstGeom prst="rect">
            <a:avLst/>
          </a:prstGeom>
          <a:noFill/>
          <a:ln>
            <a:noFill/>
          </a:ln>
        </p:spPr>
      </p:pic>
      <p:sp>
        <p:nvSpPr>
          <p:cNvPr id="246" name="Google Shape;246;p10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3200">
                <a:solidFill>
                  <a:srgbClr val="1E4E79"/>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47" name="Google Shape;247;p104"/>
          <p:cNvSpPr txBox="1">
            <a:spLocks noGrp="1"/>
          </p:cNvSpPr>
          <p:nvPr>
            <p:ph type="body" idx="1"/>
          </p:nvPr>
        </p:nvSpPr>
        <p:spPr>
          <a:xfrm>
            <a:off x="5183188" y="987426"/>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E4E79"/>
              </a:buClr>
              <a:buSzPts val="3200"/>
              <a:buChar char="•"/>
              <a:defRPr sz="3200">
                <a:solidFill>
                  <a:srgbClr val="1E4E79"/>
                </a:solidFill>
              </a:defRPr>
            </a:lvl1pPr>
            <a:lvl2pPr marL="914400" lvl="1" indent="-406400" algn="l">
              <a:lnSpc>
                <a:spcPct val="90000"/>
              </a:lnSpc>
              <a:spcBef>
                <a:spcPts val="500"/>
              </a:spcBef>
              <a:spcAft>
                <a:spcPts val="0"/>
              </a:spcAft>
              <a:buClr>
                <a:srgbClr val="1E4E79"/>
              </a:buClr>
              <a:buSzPts val="2800"/>
              <a:buChar char="•"/>
              <a:defRPr sz="2800">
                <a:solidFill>
                  <a:srgbClr val="1E4E79"/>
                </a:solidFill>
              </a:defRPr>
            </a:lvl2pPr>
            <a:lvl3pPr marL="1371600" lvl="2" indent="-381000" algn="l">
              <a:lnSpc>
                <a:spcPct val="90000"/>
              </a:lnSpc>
              <a:spcBef>
                <a:spcPts val="500"/>
              </a:spcBef>
              <a:spcAft>
                <a:spcPts val="0"/>
              </a:spcAft>
              <a:buClr>
                <a:srgbClr val="1E4E79"/>
              </a:buClr>
              <a:buSzPts val="2400"/>
              <a:buChar char="•"/>
              <a:defRPr sz="2400">
                <a:solidFill>
                  <a:srgbClr val="1E4E79"/>
                </a:solidFill>
              </a:defRPr>
            </a:lvl3pPr>
            <a:lvl4pPr marL="1828800" lvl="3" indent="-355600" algn="l">
              <a:lnSpc>
                <a:spcPct val="90000"/>
              </a:lnSpc>
              <a:spcBef>
                <a:spcPts val="500"/>
              </a:spcBef>
              <a:spcAft>
                <a:spcPts val="0"/>
              </a:spcAft>
              <a:buClr>
                <a:srgbClr val="1E4E79"/>
              </a:buClr>
              <a:buSzPts val="2000"/>
              <a:buChar char="•"/>
              <a:defRPr sz="2000">
                <a:solidFill>
                  <a:srgbClr val="1E4E79"/>
                </a:solidFill>
              </a:defRPr>
            </a:lvl4pPr>
            <a:lvl5pPr marL="2286000" lvl="4" indent="-355600" algn="l">
              <a:lnSpc>
                <a:spcPct val="90000"/>
              </a:lnSpc>
              <a:spcBef>
                <a:spcPts val="500"/>
              </a:spcBef>
              <a:spcAft>
                <a:spcPts val="0"/>
              </a:spcAft>
              <a:buClr>
                <a:srgbClr val="1E4E79"/>
              </a:buClr>
              <a:buSzPts val="2000"/>
              <a:buChar char="•"/>
              <a:defRPr sz="2000">
                <a:solidFill>
                  <a:srgbClr val="1E4E79"/>
                </a:solidFill>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48" name="Google Shape;248;p104"/>
          <p:cNvSpPr txBox="1">
            <a:spLocks noGrp="1"/>
          </p:cNvSpPr>
          <p:nvPr>
            <p:ph type="body" idx="2"/>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E4E79"/>
              </a:buClr>
              <a:buSzPts val="1600"/>
              <a:buNone/>
              <a:defRPr sz="1600">
                <a:solidFill>
                  <a:srgbClr val="1E4E79"/>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49" name="Google Shape;249;p104"/>
          <p:cNvSpPr txBox="1">
            <a:spLocks noGrp="1"/>
          </p:cNvSpPr>
          <p:nvPr>
            <p:ph type="ftr" idx="11"/>
          </p:nvPr>
        </p:nvSpPr>
        <p:spPr>
          <a:xfrm>
            <a:off x="4038600" y="6356351"/>
            <a:ext cx="4114800" cy="366183"/>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50" name="Google Shape;250;p104"/>
          <p:cNvSpPr txBox="1">
            <a:spLocks noGrp="1"/>
          </p:cNvSpPr>
          <p:nvPr>
            <p:ph type="sldNum" idx="12"/>
          </p:nvPr>
        </p:nvSpPr>
        <p:spPr>
          <a:xfrm>
            <a:off x="8610600" y="6356351"/>
            <a:ext cx="2743200" cy="366183"/>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1pPr>
            <a:lvl2pPr marL="0" lvl="1"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2pPr>
            <a:lvl3pPr marL="0" lvl="2"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3pPr>
            <a:lvl4pPr marL="0" lvl="3"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4pPr>
            <a:lvl5pPr marL="0" lvl="4"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5pPr>
            <a:lvl6pPr marL="0" lvl="5"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6pPr>
            <a:lvl7pPr marL="0" lvl="6"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7pPr>
            <a:lvl8pPr marL="0" lvl="7"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8pPr>
            <a:lvl9pPr marL="0" lvl="8"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9pPr>
          </a:lstStyle>
          <a:p>
            <a:fld id="{00000000-1234-1234-1234-123412341234}" type="slidenum">
              <a:rPr lang="en-US"/>
              <a:pPr/>
              <a:t>‹#›</a:t>
            </a:fld>
            <a:endParaRPr/>
          </a:p>
        </p:txBody>
      </p:sp>
    </p:spTree>
    <p:extLst>
      <p:ext uri="{BB962C8B-B14F-4D97-AF65-F5344CB8AC3E}">
        <p14:creationId xmlns:p14="http://schemas.microsoft.com/office/powerpoint/2010/main" val="208682810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3_Title Only">
  <p:cSld name="3_Title Only">
    <p:spTree>
      <p:nvGrpSpPr>
        <p:cNvPr id="1" name="Shape 251"/>
        <p:cNvGrpSpPr/>
        <p:nvPr/>
      </p:nvGrpSpPr>
      <p:grpSpPr>
        <a:xfrm>
          <a:off x="0" y="0"/>
          <a:ext cx="0" cy="0"/>
          <a:chOff x="0" y="0"/>
          <a:chExt cx="0" cy="0"/>
        </a:xfrm>
      </p:grpSpPr>
    </p:spTree>
    <p:extLst>
      <p:ext uri="{BB962C8B-B14F-4D97-AF65-F5344CB8AC3E}">
        <p14:creationId xmlns:p14="http://schemas.microsoft.com/office/powerpoint/2010/main" val="378474272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4_Title Only">
  <p:cSld name="4_Title Only">
    <p:spTree>
      <p:nvGrpSpPr>
        <p:cNvPr id="1" name="Shape 252"/>
        <p:cNvGrpSpPr/>
        <p:nvPr/>
      </p:nvGrpSpPr>
      <p:grpSpPr>
        <a:xfrm>
          <a:off x="0" y="0"/>
          <a:ext cx="0" cy="0"/>
          <a:chOff x="0" y="0"/>
          <a:chExt cx="0" cy="0"/>
        </a:xfrm>
      </p:grpSpPr>
      <p:sp>
        <p:nvSpPr>
          <p:cNvPr id="253" name="Google Shape;253;p106"/>
          <p:cNvSpPr txBox="1"/>
          <p:nvPr/>
        </p:nvSpPr>
        <p:spPr>
          <a:xfrm>
            <a:off x="630767" y="1441451"/>
            <a:ext cx="5080000" cy="4832092"/>
          </a:xfrm>
          <a:prstGeom prst="rect">
            <a:avLst/>
          </a:prstGeom>
          <a:noFill/>
          <a:ln>
            <a:noFill/>
          </a:ln>
        </p:spPr>
        <p:txBody>
          <a:bodyPr spcFirstLastPara="1" wrap="square" lIns="91425" tIns="45700" rIns="91425" bIns="45700" anchor="t" anchorCtr="0">
            <a:spAutoFit/>
          </a:bodyPr>
          <a:lstStyle/>
          <a:p>
            <a:pPr marL="347663" indent="-347663"/>
            <a:r>
              <a:rPr lang="en-US" sz="1200" b="1">
                <a:solidFill>
                  <a:srgbClr val="1F4E79"/>
                </a:solidFill>
              </a:rPr>
              <a:t>BACELAR-NICOLAU, Paula.</a:t>
            </a:r>
            <a:r>
              <a:rPr lang="en-US" sz="1200">
                <a:solidFill>
                  <a:srgbClr val="1F4E79"/>
                </a:solidFill>
              </a:rPr>
              <a:t> Assistant Professor in the Department of Sciences and Technology, Unibersidade Aberta, PORTUGAL, </a:t>
            </a:r>
            <a:r>
              <a:rPr lang="en-US" sz="1200" u="sng">
                <a:solidFill>
                  <a:srgbClr val="1F4E79"/>
                </a:solidFill>
                <a:hlinkClick r:id="rId2">
                  <a:extLst>
                    <a:ext uri="{A12FA001-AC4F-418D-AE19-62706E023703}">
                      <ahyp:hlinkClr xmlns="" xmlns:ahyp="http://schemas.microsoft.com/office/drawing/2018/hyperlinkcolor" val="tx"/>
                    </a:ext>
                  </a:extLst>
                </a:hlinkClick>
              </a:rPr>
              <a:t>pnicolau@uab.pt</a:t>
            </a:r>
            <a:r>
              <a:rPr lang="en-US" sz="1200">
                <a:solidFill>
                  <a:srgbClr val="1F4E79"/>
                </a:solidFill>
              </a:rPr>
              <a:t> </a:t>
            </a:r>
            <a:r>
              <a:rPr lang="en-US" sz="1200" u="sng">
                <a:solidFill>
                  <a:srgbClr val="1F4E79"/>
                </a:solidFill>
                <a:hlinkClick r:id="rId3">
                  <a:extLst>
                    <a:ext uri="{A12FA001-AC4F-418D-AE19-62706E023703}">
                      <ahyp:hlinkClr xmlns="" xmlns:ahyp="http://schemas.microsoft.com/office/drawing/2018/hyperlinkcolor" val="tx"/>
                    </a:ext>
                  </a:extLst>
                </a:hlinkClick>
              </a:rPr>
              <a:t>https://www2.uab.pt/departamentos/DCT/detaildocente.php?doc=59.</a:t>
            </a:r>
            <a:endParaRPr sz="1200">
              <a:solidFill>
                <a:srgbClr val="1F4E79"/>
              </a:solidFill>
            </a:endParaRPr>
          </a:p>
          <a:p>
            <a:pPr marL="347663" indent="-347663">
              <a:spcBef>
                <a:spcPts val="600"/>
              </a:spcBef>
            </a:pPr>
            <a:r>
              <a:rPr lang="en-US" sz="1200" b="1">
                <a:solidFill>
                  <a:srgbClr val="1F4E79"/>
                </a:solidFill>
              </a:rPr>
              <a:t>CAEIRO, Sandra.</a:t>
            </a:r>
            <a:r>
              <a:rPr lang="en-US" sz="1200">
                <a:solidFill>
                  <a:srgbClr val="1F4E79"/>
                </a:solidFill>
              </a:rPr>
              <a:t> Associate Professor with habilitation I Environmental Sciences, Department of Science and Technology, UAb, Portuguese Distance learning University, PORTUGAL, </a:t>
            </a:r>
            <a:r>
              <a:rPr lang="en-US" sz="1200" u="sng">
                <a:solidFill>
                  <a:srgbClr val="1F4E79"/>
                </a:solidFill>
                <a:hlinkClick r:id="rId4">
                  <a:extLst>
                    <a:ext uri="{A12FA001-AC4F-418D-AE19-62706E023703}">
                      <ahyp:hlinkClr xmlns="" xmlns:ahyp="http://schemas.microsoft.com/office/drawing/2018/hyperlinkcolor" val="tx"/>
                    </a:ext>
                  </a:extLst>
                </a:hlinkClick>
              </a:rPr>
              <a:t>scaeiro@uab.pt</a:t>
            </a:r>
            <a:r>
              <a:rPr lang="en-US" sz="1200">
                <a:solidFill>
                  <a:srgbClr val="1F4E79"/>
                </a:solidFill>
              </a:rPr>
              <a:t> </a:t>
            </a:r>
            <a:r>
              <a:rPr lang="en-US" sz="1200" u="sng">
                <a:solidFill>
                  <a:srgbClr val="1F4E79"/>
                </a:solidFill>
                <a:hlinkClick r:id="rId5">
                  <a:extLst>
                    <a:ext uri="{A12FA001-AC4F-418D-AE19-62706E023703}">
                      <ahyp:hlinkClr xmlns="" xmlns:ahyp="http://schemas.microsoft.com/office/drawing/2018/hyperlinkcolor" val="tx"/>
                    </a:ext>
                  </a:extLst>
                </a:hlinkClick>
              </a:rPr>
              <a:t>https://www2.uab.pt/departamentos/DCT/detaildocente.php?doc=64</a:t>
            </a:r>
            <a:endParaRPr sz="1200">
              <a:solidFill>
                <a:srgbClr val="1F4E79"/>
              </a:solidFill>
            </a:endParaRPr>
          </a:p>
          <a:p>
            <a:pPr marL="347663" indent="-347663">
              <a:spcBef>
                <a:spcPts val="600"/>
              </a:spcBef>
            </a:pPr>
            <a:r>
              <a:rPr lang="en-US" sz="1200" b="1">
                <a:solidFill>
                  <a:srgbClr val="1F4E79"/>
                </a:solidFill>
              </a:rPr>
              <a:t>GALLI</a:t>
            </a:r>
            <a:r>
              <a:rPr lang="en-US" sz="1200">
                <a:solidFill>
                  <a:srgbClr val="1F4E79"/>
                </a:solidFill>
              </a:rPr>
              <a:t>, </a:t>
            </a:r>
            <a:r>
              <a:rPr lang="en-US" sz="1200" b="1">
                <a:solidFill>
                  <a:srgbClr val="1F4E79"/>
                </a:solidFill>
              </a:rPr>
              <a:t>Alessandro.</a:t>
            </a:r>
            <a:r>
              <a:rPr lang="en-US" sz="1200">
                <a:solidFill>
                  <a:srgbClr val="1F4E79"/>
                </a:solidFill>
              </a:rPr>
              <a:t> Global Footprint Network, Director, Mediterranean-MENA Program, SWITZERLAND, </a:t>
            </a:r>
            <a:r>
              <a:rPr lang="en-US" sz="1200" u="sng">
                <a:solidFill>
                  <a:srgbClr val="1F4E79"/>
                </a:solidFill>
                <a:hlinkClick r:id="rId6">
                  <a:extLst>
                    <a:ext uri="{A12FA001-AC4F-418D-AE19-62706E023703}">
                      <ahyp:hlinkClr xmlns="" xmlns:ahyp="http://schemas.microsoft.com/office/drawing/2018/hyperlinkcolor" val="tx"/>
                    </a:ext>
                  </a:extLst>
                </a:hlinkClick>
              </a:rPr>
              <a:t>alessandro.galli@footprintnetwork.org</a:t>
            </a:r>
            <a:r>
              <a:rPr lang="en-US" sz="1200">
                <a:solidFill>
                  <a:srgbClr val="1F4E79"/>
                </a:solidFill>
              </a:rPr>
              <a:t>   </a:t>
            </a:r>
            <a:r>
              <a:rPr lang="en-US" sz="1200" u="sng">
                <a:solidFill>
                  <a:srgbClr val="1F4E79"/>
                </a:solidFill>
                <a:hlinkClick r:id="rId7">
                  <a:extLst>
                    <a:ext uri="{A12FA001-AC4F-418D-AE19-62706E023703}">
                      <ahyp:hlinkClr xmlns="" xmlns:ahyp="http://schemas.microsoft.com/office/drawing/2018/hyperlinkcolor" val="tx"/>
                    </a:ext>
                  </a:extLst>
                </a:hlinkClick>
              </a:rPr>
              <a:t>https://www.footprintnetwork.org/about-us/people</a:t>
            </a:r>
            <a:endParaRPr sz="1200">
              <a:solidFill>
                <a:srgbClr val="1F4E79"/>
              </a:solidFill>
            </a:endParaRPr>
          </a:p>
          <a:p>
            <a:pPr marL="347663" indent="-347663">
              <a:spcBef>
                <a:spcPts val="600"/>
              </a:spcBef>
            </a:pPr>
            <a:r>
              <a:rPr lang="en-US" sz="1200" b="1">
                <a:solidFill>
                  <a:srgbClr val="1F4E79"/>
                </a:solidFill>
              </a:rPr>
              <a:t>MALANDRAKIS, George. </a:t>
            </a:r>
            <a:r>
              <a:rPr lang="en-US" sz="1200">
                <a:solidFill>
                  <a:srgbClr val="1F4E79"/>
                </a:solidFill>
              </a:rPr>
              <a:t>Assistant Professor in Environmental Education, School of Primary Education, Aristotle University of Thessaloniki, GREECE, </a:t>
            </a:r>
            <a:r>
              <a:rPr lang="en-US" sz="1200" u="sng">
                <a:solidFill>
                  <a:srgbClr val="1F4E79"/>
                </a:solidFill>
                <a:hlinkClick r:id="rId8">
                  <a:extLst>
                    <a:ext uri="{A12FA001-AC4F-418D-AE19-62706E023703}">
                      <ahyp:hlinkClr xmlns="" xmlns:ahyp="http://schemas.microsoft.com/office/drawing/2018/hyperlinkcolor" val="tx"/>
                    </a:ext>
                  </a:extLst>
                </a:hlinkClick>
              </a:rPr>
              <a:t>gmalandrakis@eled.auth.gr</a:t>
            </a:r>
            <a:r>
              <a:rPr lang="en-US" sz="1200">
                <a:solidFill>
                  <a:srgbClr val="1F4E79"/>
                </a:solidFill>
              </a:rPr>
              <a:t> </a:t>
            </a:r>
            <a:r>
              <a:rPr lang="en-US" sz="1200" u="sng">
                <a:solidFill>
                  <a:srgbClr val="1F4E79"/>
                </a:solidFill>
                <a:hlinkClick r:id="rId9">
                  <a:extLst>
                    <a:ext uri="{A12FA001-AC4F-418D-AE19-62706E023703}">
                      <ahyp:hlinkClr xmlns="" xmlns:ahyp="http://schemas.microsoft.com/office/drawing/2018/hyperlinkcolor" val="tx"/>
                    </a:ext>
                  </a:extLst>
                </a:hlinkClick>
              </a:rPr>
              <a:t>https://qa.auth.gr/en/cv/gmalandrakis</a:t>
            </a:r>
            <a:r>
              <a:rPr lang="en-US" sz="1200">
                <a:solidFill>
                  <a:srgbClr val="1F4E79"/>
                </a:solidFill>
              </a:rPr>
              <a:t>. </a:t>
            </a:r>
            <a:endParaRPr/>
          </a:p>
          <a:p>
            <a:pPr marL="347663" indent="-347663">
              <a:spcBef>
                <a:spcPts val="600"/>
              </a:spcBef>
              <a:buClr>
                <a:srgbClr val="1F4E79"/>
              </a:buClr>
              <a:buSzPts val="1200"/>
            </a:pPr>
            <a:r>
              <a:rPr lang="en-US" sz="1200" b="1">
                <a:solidFill>
                  <a:srgbClr val="1F4E79"/>
                </a:solidFill>
              </a:rPr>
              <a:t>MORENO PIRES, Sara.</a:t>
            </a:r>
            <a:r>
              <a:rPr lang="en-US" sz="1200">
                <a:solidFill>
                  <a:srgbClr val="1F4E79"/>
                </a:solidFill>
              </a:rPr>
              <a:t> Researcher in Sustainable Cities and Regions, Research Unit on Governance, Competitiveness and Public Policies (GOVCOPP), Department of Social, Political and Territorial Sciences, University of Aveiro, PORTUGAL, </a:t>
            </a:r>
            <a:r>
              <a:rPr lang="en-US" sz="1200" u="sng">
                <a:solidFill>
                  <a:srgbClr val="1F4E79"/>
                </a:solidFill>
                <a:hlinkClick r:id="rId10">
                  <a:extLst>
                    <a:ext uri="{A12FA001-AC4F-418D-AE19-62706E023703}">
                      <ahyp:hlinkClr xmlns="" xmlns:ahyp="http://schemas.microsoft.com/office/drawing/2018/hyperlinkcolor" val="tx"/>
                    </a:ext>
                  </a:extLst>
                </a:hlinkClick>
              </a:rPr>
              <a:t>sarapires@ua.pt</a:t>
            </a:r>
            <a:r>
              <a:rPr lang="en-US" sz="1200">
                <a:solidFill>
                  <a:srgbClr val="1F4E79"/>
                </a:solidFill>
              </a:rPr>
              <a:t> </a:t>
            </a:r>
            <a:r>
              <a:rPr lang="en-US" sz="1200" u="sng">
                <a:solidFill>
                  <a:srgbClr val="1F4E79"/>
                </a:solidFill>
                <a:hlinkClick r:id="rId11">
                  <a:extLst>
                    <a:ext uri="{A12FA001-AC4F-418D-AE19-62706E023703}">
                      <ahyp:hlinkClr xmlns="" xmlns:ahyp="http://schemas.microsoft.com/office/drawing/2018/hyperlinkcolor" val="tx"/>
                    </a:ext>
                  </a:extLst>
                </a:hlinkClick>
              </a:rPr>
              <a:t>https://www.ua.pt/govcopp/profile_160</a:t>
            </a:r>
            <a:endParaRPr sz="1200">
              <a:solidFill>
                <a:srgbClr val="1F4E79"/>
              </a:solidFill>
            </a:endParaRPr>
          </a:p>
        </p:txBody>
      </p:sp>
      <p:sp>
        <p:nvSpPr>
          <p:cNvPr id="254" name="Google Shape;254;p106"/>
          <p:cNvSpPr txBox="1"/>
          <p:nvPr/>
        </p:nvSpPr>
        <p:spPr>
          <a:xfrm>
            <a:off x="6096001" y="1441451"/>
            <a:ext cx="5465233" cy="4539704"/>
          </a:xfrm>
          <a:prstGeom prst="rect">
            <a:avLst/>
          </a:prstGeom>
          <a:noFill/>
          <a:ln>
            <a:noFill/>
          </a:ln>
        </p:spPr>
        <p:txBody>
          <a:bodyPr spcFirstLastPara="1" wrap="square" lIns="91425" tIns="45700" rIns="91425" bIns="45700" anchor="t" anchorCtr="0">
            <a:spAutoFit/>
          </a:bodyPr>
          <a:lstStyle/>
          <a:p>
            <a:pPr marL="465127" indent="-465127"/>
            <a:r>
              <a:rPr lang="en-US" sz="1200" b="1">
                <a:solidFill>
                  <a:srgbClr val="1E4E79"/>
                </a:solidFill>
              </a:rPr>
              <a:t>PAPADOPOULOU, Athanasia</a:t>
            </a:r>
            <a:r>
              <a:rPr lang="en-US" sz="1200">
                <a:solidFill>
                  <a:srgbClr val="1E4E79"/>
                </a:solidFill>
              </a:rPr>
              <a:t>. Agriculturalist, Primary School Teacher, Ph.D. Candidate, School of Primary Education, Aristotle University of Thessaloniki, GREECE, </a:t>
            </a:r>
            <a:r>
              <a:rPr lang="en-US" sz="1200" u="sng">
                <a:solidFill>
                  <a:srgbClr val="1E4E79"/>
                </a:solidFill>
                <a:hlinkClick r:id="rId12">
                  <a:extLst>
                    <a:ext uri="{A12FA001-AC4F-418D-AE19-62706E023703}">
                      <ahyp:hlinkClr xmlns="" xmlns:ahyp="http://schemas.microsoft.com/office/drawing/2018/hyperlinkcolor" val="tx"/>
                    </a:ext>
                  </a:extLst>
                </a:hlinkClick>
              </a:rPr>
              <a:t>papath55@yahoo.gr</a:t>
            </a:r>
            <a:r>
              <a:rPr lang="en-US" sz="1200">
                <a:solidFill>
                  <a:srgbClr val="1E4E79"/>
                </a:solidFill>
              </a:rPr>
              <a:t>. </a:t>
            </a:r>
            <a:endParaRPr/>
          </a:p>
          <a:p>
            <a:pPr marL="465127" indent="-465127">
              <a:spcBef>
                <a:spcPts val="600"/>
              </a:spcBef>
            </a:pPr>
            <a:r>
              <a:rPr lang="en-US" sz="1200" b="1">
                <a:solidFill>
                  <a:srgbClr val="1E4E79"/>
                </a:solidFill>
              </a:rPr>
              <a:t>PATRIZI, Nicoletta. </a:t>
            </a:r>
            <a:r>
              <a:rPr lang="en-US" sz="1200">
                <a:solidFill>
                  <a:srgbClr val="1E4E79"/>
                </a:solidFill>
              </a:rPr>
              <a:t>Post-doc fellow in Environmental and Cultural Heritage Chemistry, Sustainability, Indicators, Environmental assessment, Department of Physical Sciences, Earth and Environment, University of Siena, Italy, </a:t>
            </a:r>
            <a:r>
              <a:rPr lang="en-US" sz="1200" u="sng">
                <a:solidFill>
                  <a:srgbClr val="1E4E79"/>
                </a:solidFill>
                <a:hlinkClick r:id="rId13">
                  <a:extLst>
                    <a:ext uri="{A12FA001-AC4F-418D-AE19-62706E023703}">
                      <ahyp:hlinkClr xmlns="" xmlns:ahyp="http://schemas.microsoft.com/office/drawing/2018/hyperlinkcolor" val="tx"/>
                    </a:ext>
                  </a:extLst>
                </a:hlinkClick>
              </a:rPr>
              <a:t>patrizi@unisi.it</a:t>
            </a:r>
            <a:r>
              <a:rPr lang="en-US" sz="1200">
                <a:solidFill>
                  <a:srgbClr val="1E4E79"/>
                </a:solidFill>
              </a:rPr>
              <a:t>  http://www.ecodynamics.unisi.it/?page_id=123&amp;lang=it  </a:t>
            </a:r>
            <a:endParaRPr/>
          </a:p>
          <a:p>
            <a:pPr marL="465127" indent="-465127">
              <a:spcBef>
                <a:spcPts val="600"/>
              </a:spcBef>
            </a:pPr>
            <a:r>
              <a:rPr lang="en-US" sz="1200" b="1">
                <a:solidFill>
                  <a:srgbClr val="1E4E79"/>
                </a:solidFill>
              </a:rPr>
              <a:t>PULSELLI, Federico Maria.</a:t>
            </a:r>
            <a:r>
              <a:rPr lang="en-US" sz="1200">
                <a:solidFill>
                  <a:srgbClr val="1E4E79"/>
                </a:solidFill>
              </a:rPr>
              <a:t> Associate Professor in Environmental and Cultural Heritage Chemistry, Sustainability, Indicators, Environmental assessment, Department of Physical Sciences, Earth and Environment, University of Siena, ITALY, </a:t>
            </a:r>
            <a:r>
              <a:rPr lang="en-US" sz="1200" u="sng">
                <a:solidFill>
                  <a:srgbClr val="1E4E79"/>
                </a:solidFill>
                <a:hlinkClick r:id="rId14">
                  <a:extLst>
                    <a:ext uri="{A12FA001-AC4F-418D-AE19-62706E023703}">
                      <ahyp:hlinkClr xmlns="" xmlns:ahyp="http://schemas.microsoft.com/office/drawing/2018/hyperlinkcolor" val="tx"/>
                    </a:ext>
                  </a:extLst>
                </a:hlinkClick>
              </a:rPr>
              <a:t>federico.pulselli@unisi.it</a:t>
            </a:r>
            <a:r>
              <a:rPr lang="en-US" sz="1200">
                <a:solidFill>
                  <a:srgbClr val="1E4E79"/>
                </a:solidFill>
              </a:rPr>
              <a:t> </a:t>
            </a:r>
            <a:r>
              <a:rPr lang="en-US" sz="1200" u="sng">
                <a:solidFill>
                  <a:srgbClr val="1E4E79"/>
                </a:solidFill>
                <a:hlinkClick r:id="rId15">
                  <a:extLst>
                    <a:ext uri="{A12FA001-AC4F-418D-AE19-62706E023703}">
                      <ahyp:hlinkClr xmlns="" xmlns:ahyp="http://schemas.microsoft.com/office/drawing/2018/hyperlinkcolor" val="tx"/>
                    </a:ext>
                  </a:extLst>
                </a:hlinkClick>
              </a:rPr>
              <a:t>http://www.ecodynamics.unisi.it/?page_id=107&amp;lang=en</a:t>
            </a:r>
            <a:endParaRPr sz="1200">
              <a:solidFill>
                <a:srgbClr val="1E4E79"/>
              </a:solidFill>
            </a:endParaRPr>
          </a:p>
          <a:p>
            <a:pPr marL="465127" indent="-465127">
              <a:spcBef>
                <a:spcPts val="600"/>
              </a:spcBef>
            </a:pPr>
            <a:r>
              <a:rPr lang="en-US" sz="1200" b="1">
                <a:solidFill>
                  <a:srgbClr val="1E4E79"/>
                </a:solidFill>
              </a:rPr>
              <a:t>THEODOSIOU, Nikolaos. </a:t>
            </a:r>
            <a:r>
              <a:rPr lang="en-US" sz="1200">
                <a:solidFill>
                  <a:srgbClr val="1E4E79"/>
                </a:solidFill>
              </a:rPr>
              <a:t>Professor Division of Hydraulics and Environmental Engineering, Department of Civil Engineering, Aristotle University of Thessaloniki, GREECE, </a:t>
            </a:r>
            <a:r>
              <a:rPr lang="en-US" sz="1200" u="sng">
                <a:solidFill>
                  <a:srgbClr val="1E4E79"/>
                </a:solidFill>
                <a:hlinkClick r:id="rId16">
                  <a:extLst>
                    <a:ext uri="{A12FA001-AC4F-418D-AE19-62706E023703}">
                      <ahyp:hlinkClr xmlns="" xmlns:ahyp="http://schemas.microsoft.com/office/drawing/2018/hyperlinkcolor" val="tx"/>
                    </a:ext>
                  </a:extLst>
                </a:hlinkClick>
              </a:rPr>
              <a:t>niktheod@civil.auth.gr</a:t>
            </a:r>
            <a:r>
              <a:rPr lang="en-US" sz="1200">
                <a:solidFill>
                  <a:srgbClr val="1E4E79"/>
                </a:solidFill>
              </a:rPr>
              <a:t> </a:t>
            </a:r>
            <a:r>
              <a:rPr lang="en-US" sz="1200" u="sng">
                <a:solidFill>
                  <a:srgbClr val="1E4E79"/>
                </a:solidFill>
                <a:hlinkClick r:id="rId17">
                  <a:extLst>
                    <a:ext uri="{A12FA001-AC4F-418D-AE19-62706E023703}">
                      <ahyp:hlinkClr xmlns="" xmlns:ahyp="http://schemas.microsoft.com/office/drawing/2018/hyperlinkcolor" val="tx"/>
                    </a:ext>
                  </a:extLst>
                </a:hlinkClick>
              </a:rPr>
              <a:t>https://qa.auth.gr/en/cv/niktheod</a:t>
            </a:r>
            <a:r>
              <a:rPr lang="en-US" sz="1200">
                <a:solidFill>
                  <a:srgbClr val="1E4E79"/>
                </a:solidFill>
              </a:rPr>
              <a:t> . </a:t>
            </a:r>
            <a:endParaRPr sz="1200">
              <a:solidFill>
                <a:srgbClr val="1E4E79"/>
              </a:solidFill>
            </a:endParaRPr>
          </a:p>
          <a:p>
            <a:pPr marL="465127" indent="-465127">
              <a:spcBef>
                <a:spcPts val="600"/>
              </a:spcBef>
            </a:pPr>
            <a:r>
              <a:rPr lang="en-US" sz="1200" b="1">
                <a:solidFill>
                  <a:srgbClr val="1E4E79"/>
                </a:solidFill>
              </a:rPr>
              <a:t>ZACHOS, Dimitrios.</a:t>
            </a:r>
            <a:r>
              <a:rPr lang="en-US" sz="1200">
                <a:solidFill>
                  <a:srgbClr val="1E4E79"/>
                </a:solidFill>
              </a:rPr>
              <a:t> Assistant Professor of Pedagogy – Intercultural Education, School of Primary Education, Aristotle University of Thessaloniki, GREECE, </a:t>
            </a:r>
            <a:r>
              <a:rPr lang="en-US" sz="1200" u="sng">
                <a:solidFill>
                  <a:srgbClr val="1E4E79"/>
                </a:solidFill>
                <a:hlinkClick r:id="rId18">
                  <a:extLst>
                    <a:ext uri="{A12FA001-AC4F-418D-AE19-62706E023703}">
                      <ahyp:hlinkClr xmlns="" xmlns:ahyp="http://schemas.microsoft.com/office/drawing/2018/hyperlinkcolor" val="tx"/>
                    </a:ext>
                  </a:extLst>
                </a:hlinkClick>
              </a:rPr>
              <a:t>dimzachos@eled.auth.gr</a:t>
            </a:r>
            <a:r>
              <a:rPr lang="en-US" sz="1200">
                <a:solidFill>
                  <a:srgbClr val="1E4E79"/>
                </a:solidFill>
              </a:rPr>
              <a:t> </a:t>
            </a:r>
            <a:r>
              <a:rPr lang="en-US" sz="1200" u="sng">
                <a:solidFill>
                  <a:srgbClr val="1E4E79"/>
                </a:solidFill>
                <a:hlinkClick r:id="rId19">
                  <a:extLst>
                    <a:ext uri="{A12FA001-AC4F-418D-AE19-62706E023703}">
                      <ahyp:hlinkClr xmlns="" xmlns:ahyp="http://schemas.microsoft.com/office/drawing/2018/hyperlinkcolor" val="tx"/>
                    </a:ext>
                  </a:extLst>
                </a:hlinkClick>
              </a:rPr>
              <a:t>https://qa.auth.gr/en/cv/dimzachos</a:t>
            </a:r>
            <a:r>
              <a:rPr lang="en-US" sz="1200">
                <a:solidFill>
                  <a:srgbClr val="1E4E79"/>
                </a:solidFill>
              </a:rPr>
              <a:t>. </a:t>
            </a:r>
            <a:endParaRPr sz="1200">
              <a:solidFill>
                <a:srgbClr val="1E4E79"/>
              </a:solidFill>
            </a:endParaRPr>
          </a:p>
          <a:p>
            <a:pPr>
              <a:spcBef>
                <a:spcPts val="600"/>
              </a:spcBef>
            </a:pPr>
            <a:endParaRPr sz="1200">
              <a:solidFill>
                <a:srgbClr val="1E4E79"/>
              </a:solidFill>
            </a:endParaRPr>
          </a:p>
        </p:txBody>
      </p:sp>
      <p:pic>
        <p:nvPicPr>
          <p:cNvPr id="255" name="Google Shape;255;p106" descr="A close up of a sign&#10;&#10;Description automatically generated"/>
          <p:cNvPicPr preferRelativeResize="0"/>
          <p:nvPr/>
        </p:nvPicPr>
        <p:blipFill rotWithShape="1">
          <a:blip r:embed="rId20">
            <a:alphaModFix/>
          </a:blip>
          <a:srcRect/>
          <a:stretch/>
        </p:blipFill>
        <p:spPr>
          <a:xfrm>
            <a:off x="239184" y="6318252"/>
            <a:ext cx="1496483" cy="486833"/>
          </a:xfrm>
          <a:prstGeom prst="rect">
            <a:avLst/>
          </a:prstGeom>
          <a:noFill/>
          <a:ln>
            <a:noFill/>
          </a:ln>
        </p:spPr>
      </p:pic>
      <p:pic>
        <p:nvPicPr>
          <p:cNvPr id="256" name="Google Shape;256;p106" descr="A close up of a sign&#10;&#10;Description automatically generated"/>
          <p:cNvPicPr preferRelativeResize="0"/>
          <p:nvPr/>
        </p:nvPicPr>
        <p:blipFill rotWithShape="1">
          <a:blip r:embed="rId21">
            <a:alphaModFix/>
          </a:blip>
          <a:srcRect/>
          <a:stretch/>
        </p:blipFill>
        <p:spPr>
          <a:xfrm>
            <a:off x="10198100" y="6269567"/>
            <a:ext cx="1619251" cy="397933"/>
          </a:xfrm>
          <a:prstGeom prst="rect">
            <a:avLst/>
          </a:prstGeom>
          <a:noFill/>
          <a:ln>
            <a:noFill/>
          </a:ln>
        </p:spPr>
      </p:pic>
      <p:pic>
        <p:nvPicPr>
          <p:cNvPr id="257" name="Google Shape;257;p106" descr="A picture containing table&#10;&#10;Description automatically generated"/>
          <p:cNvPicPr preferRelativeResize="0"/>
          <p:nvPr/>
        </p:nvPicPr>
        <p:blipFill rotWithShape="1">
          <a:blip r:embed="rId22">
            <a:alphaModFix/>
          </a:blip>
          <a:srcRect l="22404" t="7525" r="28454" b="46810"/>
          <a:stretch/>
        </p:blipFill>
        <p:spPr>
          <a:xfrm>
            <a:off x="2707218" y="6269567"/>
            <a:ext cx="524933" cy="501651"/>
          </a:xfrm>
          <a:prstGeom prst="rect">
            <a:avLst/>
          </a:prstGeom>
          <a:noFill/>
          <a:ln>
            <a:noFill/>
          </a:ln>
        </p:spPr>
      </p:pic>
      <p:pic>
        <p:nvPicPr>
          <p:cNvPr id="258" name="Google Shape;258;p106" descr="A picture containing table&#10;&#10;Description automatically generated"/>
          <p:cNvPicPr preferRelativeResize="0"/>
          <p:nvPr/>
        </p:nvPicPr>
        <p:blipFill rotWithShape="1">
          <a:blip r:embed="rId22">
            <a:alphaModFix/>
          </a:blip>
          <a:srcRect t="50462" b="6190"/>
          <a:stretch/>
        </p:blipFill>
        <p:spPr>
          <a:xfrm>
            <a:off x="3221567" y="6269567"/>
            <a:ext cx="1128184" cy="501651"/>
          </a:xfrm>
          <a:prstGeom prst="rect">
            <a:avLst/>
          </a:prstGeom>
          <a:noFill/>
          <a:ln>
            <a:noFill/>
          </a:ln>
        </p:spPr>
      </p:pic>
      <p:pic>
        <p:nvPicPr>
          <p:cNvPr id="259" name="Google Shape;259;p106" descr="A picture containing drawing, shirt&#10;&#10;Description automatically generated"/>
          <p:cNvPicPr preferRelativeResize="0"/>
          <p:nvPr/>
        </p:nvPicPr>
        <p:blipFill rotWithShape="1">
          <a:blip r:embed="rId23">
            <a:alphaModFix/>
          </a:blip>
          <a:srcRect/>
          <a:stretch/>
        </p:blipFill>
        <p:spPr>
          <a:xfrm>
            <a:off x="7878234" y="6140451"/>
            <a:ext cx="1748367" cy="656167"/>
          </a:xfrm>
          <a:prstGeom prst="rect">
            <a:avLst/>
          </a:prstGeom>
          <a:noFill/>
          <a:ln>
            <a:noFill/>
          </a:ln>
        </p:spPr>
      </p:pic>
      <p:sp>
        <p:nvSpPr>
          <p:cNvPr id="260" name="Google Shape;260;p106"/>
          <p:cNvSpPr/>
          <p:nvPr/>
        </p:nvSpPr>
        <p:spPr>
          <a:xfrm>
            <a:off x="0" y="1"/>
            <a:ext cx="12192000" cy="1284817"/>
          </a:xfrm>
          <a:prstGeom prst="rect">
            <a:avLst/>
          </a:prstGeom>
          <a:solidFill>
            <a:srgbClr val="1E4E79"/>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rgbClr val="FFFFFF"/>
              </a:solidFill>
            </a:endParaRPr>
          </a:p>
        </p:txBody>
      </p:sp>
      <p:pic>
        <p:nvPicPr>
          <p:cNvPr id="261" name="Google Shape;261;p106" descr="A close up of a logo&#10;&#10;Description automatically generated"/>
          <p:cNvPicPr preferRelativeResize="0"/>
          <p:nvPr/>
        </p:nvPicPr>
        <p:blipFill rotWithShape="1">
          <a:blip r:embed="rId24">
            <a:alphaModFix/>
          </a:blip>
          <a:srcRect/>
          <a:stretch/>
        </p:blipFill>
        <p:spPr>
          <a:xfrm>
            <a:off x="9398000" y="76201"/>
            <a:ext cx="2540000" cy="1132417"/>
          </a:xfrm>
          <a:prstGeom prst="rect">
            <a:avLst/>
          </a:prstGeom>
          <a:noFill/>
          <a:ln>
            <a:noFill/>
          </a:ln>
        </p:spPr>
      </p:pic>
      <p:sp>
        <p:nvSpPr>
          <p:cNvPr id="262" name="Google Shape;262;p106"/>
          <p:cNvSpPr txBox="1"/>
          <p:nvPr/>
        </p:nvSpPr>
        <p:spPr>
          <a:xfrm>
            <a:off x="630768" y="338667"/>
            <a:ext cx="8523817" cy="523220"/>
          </a:xfrm>
          <a:prstGeom prst="rect">
            <a:avLst/>
          </a:prstGeom>
          <a:noFill/>
          <a:ln>
            <a:noFill/>
          </a:ln>
        </p:spPr>
        <p:txBody>
          <a:bodyPr spcFirstLastPara="1" wrap="square" lIns="91425" tIns="45700" rIns="91425" bIns="45700" anchor="t" anchorCtr="0">
            <a:spAutoFit/>
          </a:bodyPr>
          <a:lstStyle/>
          <a:p>
            <a:r>
              <a:rPr lang="en-US" sz="2800" b="1">
                <a:solidFill>
                  <a:srgbClr val="FFFFFF"/>
                </a:solidFill>
              </a:rPr>
              <a:t>About the authors of the EUSTEPs module</a:t>
            </a:r>
            <a:endParaRPr/>
          </a:p>
        </p:txBody>
      </p:sp>
      <p:pic>
        <p:nvPicPr>
          <p:cNvPr id="263" name="Google Shape;263;p106" descr="A close up of a logo&#10;&#10;Description automatically generated"/>
          <p:cNvPicPr preferRelativeResize="0"/>
          <p:nvPr/>
        </p:nvPicPr>
        <p:blipFill rotWithShape="1">
          <a:blip r:embed="rId25">
            <a:alphaModFix/>
          </a:blip>
          <a:srcRect/>
          <a:stretch/>
        </p:blipFill>
        <p:spPr>
          <a:xfrm>
            <a:off x="5264152" y="6076951"/>
            <a:ext cx="1655233" cy="728133"/>
          </a:xfrm>
          <a:prstGeom prst="rect">
            <a:avLst/>
          </a:prstGeom>
          <a:noFill/>
          <a:ln>
            <a:noFill/>
          </a:ln>
        </p:spPr>
      </p:pic>
    </p:spTree>
    <p:extLst>
      <p:ext uri="{BB962C8B-B14F-4D97-AF65-F5344CB8AC3E}">
        <p14:creationId xmlns:p14="http://schemas.microsoft.com/office/powerpoint/2010/main" val="347224887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264"/>
        <p:cNvGrpSpPr/>
        <p:nvPr/>
      </p:nvGrpSpPr>
      <p:grpSpPr>
        <a:xfrm>
          <a:off x="0" y="0"/>
          <a:ext cx="0" cy="0"/>
          <a:chOff x="0" y="0"/>
          <a:chExt cx="0" cy="0"/>
        </a:xfrm>
      </p:grpSpPr>
      <p:pic>
        <p:nvPicPr>
          <p:cNvPr id="265" name="Google Shape;265;p107" descr="A picture containing wave, riding, outdoor, surfing&#10;&#10;Description automatically generated"/>
          <p:cNvPicPr preferRelativeResize="0"/>
          <p:nvPr/>
        </p:nvPicPr>
        <p:blipFill rotWithShape="1">
          <a:blip r:embed="rId2">
            <a:alphaModFix/>
          </a:blip>
          <a:srcRect/>
          <a:stretch/>
        </p:blipFill>
        <p:spPr>
          <a:xfrm>
            <a:off x="0" y="1"/>
            <a:ext cx="12219517" cy="6864351"/>
          </a:xfrm>
          <a:prstGeom prst="rect">
            <a:avLst/>
          </a:prstGeom>
          <a:noFill/>
          <a:ln>
            <a:noFill/>
          </a:ln>
        </p:spPr>
      </p:pic>
      <p:pic>
        <p:nvPicPr>
          <p:cNvPr id="266" name="Google Shape;266;p107"/>
          <p:cNvPicPr preferRelativeResize="0"/>
          <p:nvPr/>
        </p:nvPicPr>
        <p:blipFill rotWithShape="1">
          <a:blip r:embed="rId3">
            <a:alphaModFix/>
          </a:blip>
          <a:srcRect/>
          <a:stretch/>
        </p:blipFill>
        <p:spPr>
          <a:xfrm>
            <a:off x="2569634" y="6176434"/>
            <a:ext cx="548217" cy="512233"/>
          </a:xfrm>
          <a:prstGeom prst="rect">
            <a:avLst/>
          </a:prstGeom>
          <a:noFill/>
          <a:ln>
            <a:noFill/>
          </a:ln>
        </p:spPr>
      </p:pic>
      <p:pic>
        <p:nvPicPr>
          <p:cNvPr id="267" name="Google Shape;267;p107"/>
          <p:cNvPicPr preferRelativeResize="0"/>
          <p:nvPr/>
        </p:nvPicPr>
        <p:blipFill rotWithShape="1">
          <a:blip r:embed="rId4">
            <a:alphaModFix/>
          </a:blip>
          <a:srcRect/>
          <a:stretch/>
        </p:blipFill>
        <p:spPr>
          <a:xfrm>
            <a:off x="107951" y="6060017"/>
            <a:ext cx="2402416" cy="685800"/>
          </a:xfrm>
          <a:prstGeom prst="rect">
            <a:avLst/>
          </a:prstGeom>
          <a:noFill/>
          <a:ln>
            <a:noFill/>
          </a:ln>
        </p:spPr>
      </p:pic>
      <p:pic>
        <p:nvPicPr>
          <p:cNvPr id="268" name="Google Shape;268;p107" descr="A picture containing table&#10;&#10;Description automatically generated"/>
          <p:cNvPicPr preferRelativeResize="0"/>
          <p:nvPr/>
        </p:nvPicPr>
        <p:blipFill rotWithShape="1">
          <a:blip r:embed="rId5">
            <a:alphaModFix/>
          </a:blip>
          <a:srcRect l="22404" t="7525" r="28454" b="46810"/>
          <a:stretch/>
        </p:blipFill>
        <p:spPr>
          <a:xfrm>
            <a:off x="6951133" y="6178552"/>
            <a:ext cx="527051" cy="501649"/>
          </a:xfrm>
          <a:prstGeom prst="rect">
            <a:avLst/>
          </a:prstGeom>
          <a:noFill/>
          <a:ln>
            <a:noFill/>
          </a:ln>
        </p:spPr>
      </p:pic>
      <p:pic>
        <p:nvPicPr>
          <p:cNvPr id="269" name="Google Shape;269;p107" descr="A close up of a logo&#10;&#10;Description automatically generated"/>
          <p:cNvPicPr preferRelativeResize="0"/>
          <p:nvPr/>
        </p:nvPicPr>
        <p:blipFill rotWithShape="1">
          <a:blip r:embed="rId6">
            <a:alphaModFix/>
          </a:blip>
          <a:srcRect/>
          <a:stretch/>
        </p:blipFill>
        <p:spPr>
          <a:xfrm>
            <a:off x="8841317" y="6064251"/>
            <a:ext cx="1659467" cy="897467"/>
          </a:xfrm>
          <a:prstGeom prst="rect">
            <a:avLst/>
          </a:prstGeom>
          <a:noFill/>
          <a:ln>
            <a:noFill/>
          </a:ln>
        </p:spPr>
      </p:pic>
      <p:pic>
        <p:nvPicPr>
          <p:cNvPr id="270" name="Google Shape;270;p107" descr="A picture containing table&#10;&#10;Description automatically generated"/>
          <p:cNvPicPr preferRelativeResize="0"/>
          <p:nvPr/>
        </p:nvPicPr>
        <p:blipFill rotWithShape="1">
          <a:blip r:embed="rId5">
            <a:alphaModFix/>
          </a:blip>
          <a:srcRect t="50462" b="6190"/>
          <a:stretch/>
        </p:blipFill>
        <p:spPr>
          <a:xfrm>
            <a:off x="7478185" y="6178552"/>
            <a:ext cx="1128183" cy="501649"/>
          </a:xfrm>
          <a:prstGeom prst="rect">
            <a:avLst/>
          </a:prstGeom>
          <a:noFill/>
          <a:ln>
            <a:noFill/>
          </a:ln>
        </p:spPr>
      </p:pic>
      <p:pic>
        <p:nvPicPr>
          <p:cNvPr id="271" name="Google Shape;271;p107" descr="A close up of a logo&#10;&#10;Description automatically generated"/>
          <p:cNvPicPr preferRelativeResize="0"/>
          <p:nvPr/>
        </p:nvPicPr>
        <p:blipFill rotWithShape="1">
          <a:blip r:embed="rId7">
            <a:alphaModFix/>
          </a:blip>
          <a:srcRect/>
          <a:stretch/>
        </p:blipFill>
        <p:spPr>
          <a:xfrm>
            <a:off x="5107518" y="6110817"/>
            <a:ext cx="1672167" cy="668867"/>
          </a:xfrm>
          <a:prstGeom prst="rect">
            <a:avLst/>
          </a:prstGeom>
          <a:noFill/>
          <a:ln>
            <a:noFill/>
          </a:ln>
        </p:spPr>
      </p:pic>
      <p:pic>
        <p:nvPicPr>
          <p:cNvPr id="272" name="Google Shape;272;p107" descr="A picture containing drawing&#10;&#10;Description automatically generated"/>
          <p:cNvPicPr preferRelativeResize="0"/>
          <p:nvPr/>
        </p:nvPicPr>
        <p:blipFill rotWithShape="1">
          <a:blip r:embed="rId8">
            <a:alphaModFix/>
          </a:blip>
          <a:srcRect/>
          <a:stretch/>
        </p:blipFill>
        <p:spPr>
          <a:xfrm>
            <a:off x="3382434" y="6110817"/>
            <a:ext cx="2317751" cy="719667"/>
          </a:xfrm>
          <a:prstGeom prst="rect">
            <a:avLst/>
          </a:prstGeom>
          <a:noFill/>
          <a:ln>
            <a:noFill/>
          </a:ln>
        </p:spPr>
      </p:pic>
      <p:pic>
        <p:nvPicPr>
          <p:cNvPr id="273" name="Google Shape;273;p107" descr="A picture containing drawing&#10;&#10;Description automatically generated"/>
          <p:cNvPicPr preferRelativeResize="0"/>
          <p:nvPr/>
        </p:nvPicPr>
        <p:blipFill rotWithShape="1">
          <a:blip r:embed="rId9">
            <a:alphaModFix/>
          </a:blip>
          <a:srcRect/>
          <a:stretch/>
        </p:blipFill>
        <p:spPr>
          <a:xfrm>
            <a:off x="10500785" y="6271684"/>
            <a:ext cx="1358900" cy="482600"/>
          </a:xfrm>
          <a:prstGeom prst="rect">
            <a:avLst/>
          </a:prstGeom>
          <a:noFill/>
          <a:ln>
            <a:noFill/>
          </a:ln>
        </p:spPr>
      </p:pic>
      <p:sp>
        <p:nvSpPr>
          <p:cNvPr id="274" name="Google Shape;274;p107"/>
          <p:cNvSpPr txBox="1"/>
          <p:nvPr/>
        </p:nvSpPr>
        <p:spPr>
          <a:xfrm rot="5400000">
            <a:off x="11026775" y="5798836"/>
            <a:ext cx="2084917" cy="215444"/>
          </a:xfrm>
          <a:prstGeom prst="rect">
            <a:avLst/>
          </a:prstGeom>
          <a:noFill/>
          <a:ln>
            <a:noFill/>
          </a:ln>
        </p:spPr>
        <p:txBody>
          <a:bodyPr spcFirstLastPara="1" wrap="square" lIns="91425" tIns="45700" rIns="91425" bIns="45700" anchor="t" anchorCtr="0">
            <a:spAutoFit/>
          </a:bodyPr>
          <a:lstStyle/>
          <a:p>
            <a:r>
              <a:rPr lang="en-US" sz="800">
                <a:solidFill>
                  <a:srgbClr val="FFFFFF"/>
                </a:solidFill>
                <a:latin typeface="Calibri"/>
                <a:ea typeface="Calibri"/>
                <a:cs typeface="Calibri"/>
                <a:sym typeface="Calibri"/>
              </a:rPr>
              <a:t>Photo by SHIVAAZ SHAMOON on Unsplash</a:t>
            </a:r>
            <a:endParaRPr sz="800">
              <a:solidFill>
                <a:srgbClr val="FFFFFF"/>
              </a:solidFill>
            </a:endParaRPr>
          </a:p>
        </p:txBody>
      </p:sp>
      <p:sp>
        <p:nvSpPr>
          <p:cNvPr id="275" name="Google Shape;275;p107"/>
          <p:cNvSpPr txBox="1"/>
          <p:nvPr/>
        </p:nvSpPr>
        <p:spPr>
          <a:xfrm>
            <a:off x="107951" y="5168900"/>
            <a:ext cx="2988733" cy="830997"/>
          </a:xfrm>
          <a:prstGeom prst="rect">
            <a:avLst/>
          </a:prstGeom>
          <a:noFill/>
          <a:ln w="9525" cap="flat" cmpd="sng">
            <a:solidFill>
              <a:schemeClr val="lt1"/>
            </a:solidFill>
            <a:prstDash val="solid"/>
            <a:miter lim="800000"/>
            <a:headEnd type="none" w="sm" len="sm"/>
            <a:tailEnd type="none" w="sm" len="sm"/>
          </a:ln>
        </p:spPr>
        <p:txBody>
          <a:bodyPr spcFirstLastPara="1" wrap="square" lIns="91425" tIns="45700" rIns="91425" bIns="45700" anchor="t" anchorCtr="0">
            <a:spAutoFit/>
          </a:bodyPr>
          <a:lstStyle/>
          <a:p>
            <a:r>
              <a:rPr lang="en-US" sz="800">
                <a:solidFill>
                  <a:srgbClr val="FFFFFF"/>
                </a:solidFill>
                <a:latin typeface="Poppins Medium"/>
                <a:ea typeface="Poppins Medium"/>
                <a:cs typeface="Poppins Medium"/>
                <a:sym typeface="Poppins Medium"/>
              </a:rPr>
              <a:t>"The European Commission support for the production of this publication does not constitute an endorsement of the contents which reflect the views of the authors only. The Commission, along with the National Authority (IKY), cannot be held responsible for any use which may be made of the information contained therein."</a:t>
            </a:r>
            <a:endParaRPr/>
          </a:p>
        </p:txBody>
      </p:sp>
      <p:pic>
        <p:nvPicPr>
          <p:cNvPr id="276" name="Google Shape;276;p107" descr="A close up of a logo&#10;&#10;Description automatically generated"/>
          <p:cNvPicPr preferRelativeResize="0"/>
          <p:nvPr/>
        </p:nvPicPr>
        <p:blipFill rotWithShape="1">
          <a:blip r:embed="rId10">
            <a:alphaModFix/>
          </a:blip>
          <a:srcRect/>
          <a:stretch/>
        </p:blipFill>
        <p:spPr>
          <a:xfrm>
            <a:off x="3253317" y="340784"/>
            <a:ext cx="5687483" cy="2707216"/>
          </a:xfrm>
          <a:prstGeom prst="rect">
            <a:avLst/>
          </a:prstGeom>
          <a:noFill/>
          <a:ln>
            <a:noFill/>
          </a:ln>
        </p:spPr>
      </p:pic>
      <p:sp>
        <p:nvSpPr>
          <p:cNvPr id="277" name="Google Shape;277;p107"/>
          <p:cNvSpPr txBox="1">
            <a:spLocks noGrp="1"/>
          </p:cNvSpPr>
          <p:nvPr>
            <p:ph type="body" idx="1"/>
          </p:nvPr>
        </p:nvSpPr>
        <p:spPr>
          <a:xfrm>
            <a:off x="901701" y="3585883"/>
            <a:ext cx="10452100" cy="101945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4800"/>
              <a:buNone/>
              <a:defRPr sz="48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8" name="Google Shape;278;p107"/>
          <p:cNvSpPr txBox="1">
            <a:spLocks noGrp="1"/>
          </p:cNvSpPr>
          <p:nvPr>
            <p:ph type="body" idx="2"/>
          </p:nvPr>
        </p:nvSpPr>
        <p:spPr>
          <a:xfrm>
            <a:off x="901701" y="4605340"/>
            <a:ext cx="10452100" cy="1114425"/>
          </a:xfrm>
          <a:prstGeom prst="rect">
            <a:avLst/>
          </a:prstGeom>
          <a:noFill/>
          <a:ln>
            <a:noFill/>
          </a:ln>
        </p:spPr>
        <p:txBody>
          <a:bodyPr spcFirstLastPara="1" wrap="square" lIns="91425" tIns="45700" rIns="91425" bIns="45700" anchor="t" anchorCtr="0">
            <a:normAutofit/>
          </a:bodyPr>
          <a:lstStyle>
            <a:lvl1pPr marL="457200" lvl="0" indent="-406400" algn="ctr">
              <a:lnSpc>
                <a:spcPct val="90000"/>
              </a:lnSpc>
              <a:spcBef>
                <a:spcPts val="1000"/>
              </a:spcBef>
              <a:spcAft>
                <a:spcPts val="0"/>
              </a:spcAft>
              <a:buClr>
                <a:schemeClr val="lt1"/>
              </a:buClr>
              <a:buSzPts val="2800"/>
              <a:buChar char="•"/>
              <a:defRPr>
                <a:solidFill>
                  <a:schemeClr val="lt1"/>
                </a:solidFill>
              </a:defRPr>
            </a:lvl1pPr>
            <a:lvl2pPr marL="914400" lvl="1" indent="-342900" algn="ctr">
              <a:lnSpc>
                <a:spcPct val="90000"/>
              </a:lnSpc>
              <a:spcBef>
                <a:spcPts val="500"/>
              </a:spcBef>
              <a:spcAft>
                <a:spcPts val="0"/>
              </a:spcAft>
              <a:buClr>
                <a:schemeClr val="lt1"/>
              </a:buClr>
              <a:buSzPts val="1800"/>
              <a:buChar char="•"/>
              <a:defRPr>
                <a:solidFill>
                  <a:schemeClr val="lt1"/>
                </a:solidFill>
              </a:defRPr>
            </a:lvl2pPr>
            <a:lvl3pPr marL="1371600" lvl="2" indent="-355600" algn="ctr">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6038339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8_Section Header">
    <p:spTree>
      <p:nvGrpSpPr>
        <p:cNvPr id="1" name=""/>
        <p:cNvGrpSpPr/>
        <p:nvPr/>
      </p:nvGrpSpPr>
      <p:grpSpPr>
        <a:xfrm>
          <a:off x="0" y="0"/>
          <a:ext cx="0" cy="0"/>
          <a:chOff x="0" y="0"/>
          <a:chExt cx="0" cy="0"/>
        </a:xfrm>
      </p:grpSpPr>
      <p:pic>
        <p:nvPicPr>
          <p:cNvPr id="5" name="Picture 6" descr="A picture containing outdoor, kite, flying, water&#10;&#10;Description automatically generate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p:cNvPr>
          <p:cNvSpPr txBox="1"/>
          <p:nvPr/>
        </p:nvSpPr>
        <p:spPr>
          <a:xfrm rot="5400000">
            <a:off x="11208808" y="5980870"/>
            <a:ext cx="1720851" cy="215444"/>
          </a:xfrm>
          <a:prstGeom prst="rect">
            <a:avLst/>
          </a:prstGeom>
          <a:noFill/>
        </p:spPr>
        <p:txBody>
          <a:bodyPr>
            <a:spAutoFit/>
          </a:bodyPr>
          <a:lstStyle/>
          <a:p>
            <a:pPr>
              <a:defRPr/>
            </a:pPr>
            <a:r>
              <a:rPr lang="en-US" sz="800" kern="1200">
                <a:solidFill>
                  <a:prstClr val="white"/>
                </a:solidFill>
                <a:latin typeface="Calibri"/>
                <a:ea typeface="+mn-ea"/>
                <a:cs typeface="Arial" panose="020B0604020202020204" pitchFamily="34" charset="0"/>
              </a:rPr>
              <a:t>Photo by Umit Yildirim on Unsplash</a:t>
            </a:r>
            <a:endParaRPr lang="en-US" sz="800">
              <a:solidFill>
                <a:prstClr val="white"/>
              </a:solidFill>
            </a:endParaRPr>
          </a:p>
        </p:txBody>
      </p:sp>
      <p:pic>
        <p:nvPicPr>
          <p:cNvPr id="7" name="Picture 9" descr="A close up of a logo&#10;&#10;Description automatically generate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5151" y="412751"/>
            <a:ext cx="2821516"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a:extLst/>
          </p:cNvPr>
          <p:cNvSpPr>
            <a:spLocks noGrp="1"/>
          </p:cNvSpPr>
          <p:nvPr>
            <p:ph type="body" idx="1"/>
          </p:nvPr>
        </p:nvSpPr>
        <p:spPr>
          <a:xfrm>
            <a:off x="8804787" y="412583"/>
            <a:ext cx="2555363" cy="776621"/>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15" name="Content Placeholder 15">
            <a:extLst/>
          </p:cNvPr>
          <p:cNvSpPr>
            <a:spLocks noGrp="1"/>
          </p:cNvSpPr>
          <p:nvPr>
            <p:ph sz="quarter" idx="13"/>
          </p:nvPr>
        </p:nvSpPr>
        <p:spPr>
          <a:xfrm>
            <a:off x="901701" y="2822715"/>
            <a:ext cx="10452100" cy="2027100"/>
          </a:xfrm>
        </p:spPr>
        <p:txBody>
          <a:bodyPr/>
          <a:lstStyle>
            <a:lvl1pPr marL="0" indent="0">
              <a:buNone/>
              <a:defRPr sz="4800" b="1">
                <a:solidFill>
                  <a:schemeClr val="bg1"/>
                </a:solidFill>
              </a:defRPr>
            </a:lvl1pPr>
          </a:lstStyle>
          <a:p>
            <a:pPr lvl="0"/>
            <a:r>
              <a:rPr lang="en-US"/>
              <a:t>Click to edit Master text styles</a:t>
            </a:r>
          </a:p>
        </p:txBody>
      </p:sp>
      <p:sp>
        <p:nvSpPr>
          <p:cNvPr id="16" name="Content Placeholder 15">
            <a:extLst/>
          </p:cNvPr>
          <p:cNvSpPr>
            <a:spLocks noGrp="1"/>
          </p:cNvSpPr>
          <p:nvPr>
            <p:ph sz="quarter" idx="14"/>
          </p:nvPr>
        </p:nvSpPr>
        <p:spPr>
          <a:xfrm>
            <a:off x="901701" y="4896091"/>
            <a:ext cx="10452100" cy="1323975"/>
          </a:xfrm>
        </p:spPr>
        <p:txBody>
          <a:bodyPr/>
          <a:lstStyle>
            <a:lvl1pPr marL="0" indent="0">
              <a:buNone/>
              <a:defRPr sz="3600" b="0">
                <a:solidFill>
                  <a:schemeClr val="bg1"/>
                </a:solidFill>
              </a:defRPr>
            </a:lvl1pPr>
          </a:lstStyle>
          <a:p>
            <a:pPr lvl="0"/>
            <a:r>
              <a:rPr lang="en-US"/>
              <a:t>Click to edit Master text styles</a:t>
            </a:r>
          </a:p>
        </p:txBody>
      </p:sp>
      <p:sp>
        <p:nvSpPr>
          <p:cNvPr id="8" name="Slide Number Placeholder 5"/>
          <p:cNvSpPr>
            <a:spLocks noGrp="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bg1"/>
                </a:solidFill>
              </a:defRPr>
            </a:lvl1pPr>
          </a:lstStyle>
          <a:p>
            <a:fld id="{55AAC498-11E3-45E4-803A-84E2383CDD64}"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3102615198"/>
      </p:ext>
    </p:extLst>
  </p:cSld>
  <p:clrMapOvr>
    <a:masterClrMapping/>
  </p:clrMapOvr>
  <p:timing>
    <p:tnLst>
      <p:par>
        <p:cTn id="1" dur="indefinite" restart="never" nodeType="tmRoot"/>
      </p:par>
    </p:tnLst>
  </p:timing>
  <p:hf hdr="0" ftr="0" dt="0"/>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1_Title Slide" type="title">
  <p:cSld name="1_Title Slide">
    <p:spTree>
      <p:nvGrpSpPr>
        <p:cNvPr id="1" name="Shape 279"/>
        <p:cNvGrpSpPr/>
        <p:nvPr/>
      </p:nvGrpSpPr>
      <p:grpSpPr>
        <a:xfrm>
          <a:off x="0" y="0"/>
          <a:ext cx="0" cy="0"/>
          <a:chOff x="0" y="0"/>
          <a:chExt cx="0" cy="0"/>
        </a:xfrm>
      </p:grpSpPr>
      <p:sp>
        <p:nvSpPr>
          <p:cNvPr id="280" name="Google Shape;280;p10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SzPts val="1400"/>
              <a:buNone/>
              <a:defRPr sz="60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81" name="Google Shape;281;p108"/>
          <p:cNvSpPr txBox="1">
            <a:spLocks noGrp="1"/>
          </p:cNvSpPr>
          <p:nvPr>
            <p:ph type="subTitle" idx="1"/>
          </p:nvPr>
        </p:nvSpPr>
        <p:spPr>
          <a:xfrm>
            <a:off x="1524000" y="3602037"/>
            <a:ext cx="9144000" cy="16557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82" name="Google Shape;282;p108"/>
          <p:cNvSpPr txBox="1">
            <a:spLocks noGrp="1"/>
          </p:cNvSpPr>
          <p:nvPr>
            <p:ph type="dt" idx="10"/>
          </p:nvPr>
        </p:nvSpPr>
        <p:spPr>
          <a:xfrm>
            <a:off x="0" y="0"/>
            <a:ext cx="0" cy="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83" name="Google Shape;283;p108"/>
          <p:cNvSpPr txBox="1">
            <a:spLocks noGrp="1"/>
          </p:cNvSpPr>
          <p:nvPr>
            <p:ph type="ftr" idx="11"/>
          </p:nvPr>
        </p:nvSpPr>
        <p:spPr>
          <a:xfrm>
            <a:off x="0" y="0"/>
            <a:ext cx="0" cy="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84" name="Google Shape;284;p108"/>
          <p:cNvSpPr txBox="1">
            <a:spLocks noGrp="1"/>
          </p:cNvSpPr>
          <p:nvPr>
            <p:ph type="sldNum" idx="12"/>
          </p:nvPr>
        </p:nvSpPr>
        <p:spPr>
          <a:xfrm>
            <a:off x="8610600" y="6356351"/>
            <a:ext cx="2743200" cy="366183"/>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1pPr>
            <a:lvl2pPr marL="0" lvl="1"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2pPr>
            <a:lvl3pPr marL="0" lvl="2"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3pPr>
            <a:lvl4pPr marL="0" lvl="3"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4pPr>
            <a:lvl5pPr marL="0" lvl="4"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5pPr>
            <a:lvl6pPr marL="0" lvl="5"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6pPr>
            <a:lvl7pPr marL="0" lvl="6"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7pPr>
            <a:lvl8pPr marL="0" lvl="7"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8pPr>
            <a:lvl9pPr marL="0" lvl="8"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9pPr>
          </a:lstStyle>
          <a:p>
            <a:fld id="{00000000-1234-1234-1234-123412341234}" type="slidenum">
              <a:rPr lang="en-US"/>
              <a:pPr/>
              <a:t>‹#›</a:t>
            </a:fld>
            <a:endParaRPr/>
          </a:p>
        </p:txBody>
      </p:sp>
    </p:spTree>
    <p:extLst>
      <p:ext uri="{BB962C8B-B14F-4D97-AF65-F5344CB8AC3E}">
        <p14:creationId xmlns:p14="http://schemas.microsoft.com/office/powerpoint/2010/main" val="393318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0_Section Header">
    <p:spTree>
      <p:nvGrpSpPr>
        <p:cNvPr id="1" name=""/>
        <p:cNvGrpSpPr/>
        <p:nvPr/>
      </p:nvGrpSpPr>
      <p:grpSpPr>
        <a:xfrm>
          <a:off x="0" y="0"/>
          <a:ext cx="0" cy="0"/>
          <a:chOff x="0" y="0"/>
          <a:chExt cx="0" cy="0"/>
        </a:xfrm>
      </p:grpSpPr>
      <p:pic>
        <p:nvPicPr>
          <p:cNvPr id="4" name="Picture 6" descr="A picture containing outdoor, kite, flying, water&#10;&#10;Description automatically generate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p:cNvPr>
          <p:cNvSpPr txBox="1"/>
          <p:nvPr/>
        </p:nvSpPr>
        <p:spPr>
          <a:xfrm rot="5400000">
            <a:off x="11208808" y="5980870"/>
            <a:ext cx="1720851" cy="215444"/>
          </a:xfrm>
          <a:prstGeom prst="rect">
            <a:avLst/>
          </a:prstGeom>
          <a:noFill/>
        </p:spPr>
        <p:txBody>
          <a:bodyPr>
            <a:spAutoFit/>
          </a:bodyPr>
          <a:lstStyle/>
          <a:p>
            <a:pPr>
              <a:defRPr/>
            </a:pPr>
            <a:r>
              <a:rPr lang="en-US" sz="800" kern="1200">
                <a:solidFill>
                  <a:prstClr val="white"/>
                </a:solidFill>
                <a:latin typeface="Calibri"/>
                <a:ea typeface="+mn-ea"/>
                <a:cs typeface="Arial" panose="020B0604020202020204" pitchFamily="34" charset="0"/>
              </a:rPr>
              <a:t>Photo by Umit Yildirim on Unsplash</a:t>
            </a:r>
            <a:endParaRPr lang="en-US" sz="800">
              <a:solidFill>
                <a:prstClr val="white"/>
              </a:solidFill>
            </a:endParaRPr>
          </a:p>
        </p:txBody>
      </p:sp>
      <p:pic>
        <p:nvPicPr>
          <p:cNvPr id="6" name="Picture 9" descr="A close up of a logo&#10;&#10;Description automatically generate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5151" y="412751"/>
            <a:ext cx="2821516"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0"/>
          <p:cNvSpPr txBox="1">
            <a:spLocks noChangeArrowheads="1"/>
          </p:cNvSpPr>
          <p:nvPr/>
        </p:nvSpPr>
        <p:spPr bwMode="auto">
          <a:xfrm>
            <a:off x="565151" y="3225800"/>
            <a:ext cx="3486149"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fontAlgn="base" hangingPunct="1">
              <a:spcBef>
                <a:spcPct val="0"/>
              </a:spcBef>
              <a:spcAft>
                <a:spcPct val="0"/>
              </a:spcAft>
            </a:pPr>
            <a:r>
              <a:rPr lang="en-US" altLang="en-US" sz="6000" b="1" kern="1200" dirty="0" smtClean="0">
                <a:solidFill>
                  <a:prstClr val="white"/>
                </a:solidFill>
                <a:ea typeface="+mn-ea"/>
              </a:rPr>
              <a:t>The </a:t>
            </a:r>
          </a:p>
          <a:p>
            <a:pPr eaLnBrk="1" fontAlgn="base" hangingPunct="1">
              <a:spcBef>
                <a:spcPct val="0"/>
              </a:spcBef>
              <a:spcAft>
                <a:spcPct val="0"/>
              </a:spcAft>
            </a:pPr>
            <a:r>
              <a:rPr lang="en-US" altLang="en-US" sz="6000" b="1" kern="1200" dirty="0" smtClean="0">
                <a:solidFill>
                  <a:prstClr val="white"/>
                </a:solidFill>
                <a:ea typeface="+mn-ea"/>
              </a:rPr>
              <a:t>  Fish </a:t>
            </a:r>
          </a:p>
          <a:p>
            <a:pPr eaLnBrk="1" fontAlgn="base" hangingPunct="1">
              <a:spcBef>
                <a:spcPct val="0"/>
              </a:spcBef>
              <a:spcAft>
                <a:spcPct val="0"/>
              </a:spcAft>
            </a:pPr>
            <a:r>
              <a:rPr lang="en-US" altLang="en-US" sz="6000" b="1" kern="1200" dirty="0" smtClean="0">
                <a:solidFill>
                  <a:prstClr val="white"/>
                </a:solidFill>
                <a:ea typeface="+mn-ea"/>
              </a:rPr>
              <a:t>    Game</a:t>
            </a:r>
          </a:p>
        </p:txBody>
      </p:sp>
      <p:sp>
        <p:nvSpPr>
          <p:cNvPr id="3" name="Text Placeholder 2">
            <a:extLst/>
          </p:cNvPr>
          <p:cNvSpPr>
            <a:spLocks noGrp="1"/>
          </p:cNvSpPr>
          <p:nvPr>
            <p:ph type="body" idx="1"/>
          </p:nvPr>
        </p:nvSpPr>
        <p:spPr>
          <a:xfrm>
            <a:off x="8804787" y="412583"/>
            <a:ext cx="2555363" cy="776621"/>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8"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bg1"/>
                </a:solidFill>
              </a:defRPr>
            </a:lvl1pPr>
          </a:lstStyle>
          <a:p>
            <a:fld id="{9A5EB15F-C034-489A-A635-ADDF17BFA164}"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3607880624"/>
      </p:ext>
    </p:extLst>
  </p:cSld>
  <p:clrMapOvr>
    <a:masterClrMapping/>
  </p:clrMapOvr>
  <p:timing>
    <p:tnLst>
      <p:par>
        <p:cTn id="1" dur="indefinite" restart="never" nodeType="tmRoot"/>
      </p:par>
    </p:tnLst>
  </p:timing>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7_Section Header">
    <p:spTree>
      <p:nvGrpSpPr>
        <p:cNvPr id="1" name=""/>
        <p:cNvGrpSpPr/>
        <p:nvPr/>
      </p:nvGrpSpPr>
      <p:grpSpPr>
        <a:xfrm>
          <a:off x="0" y="0"/>
          <a:ext cx="0" cy="0"/>
          <a:chOff x="0" y="0"/>
          <a:chExt cx="0" cy="0"/>
        </a:xfrm>
      </p:grpSpPr>
      <p:pic>
        <p:nvPicPr>
          <p:cNvPr id="2" name="Picture 6" descr="An aerial view of a city&#10;&#10;Description automatically generate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817" y="0"/>
            <a:ext cx="1218141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p:cNvPr>
          <p:cNvSpPr txBox="1"/>
          <p:nvPr/>
        </p:nvSpPr>
        <p:spPr>
          <a:xfrm rot="5400000">
            <a:off x="11207751" y="5888795"/>
            <a:ext cx="1722967" cy="215444"/>
          </a:xfrm>
          <a:prstGeom prst="rect">
            <a:avLst/>
          </a:prstGeom>
          <a:noFill/>
        </p:spPr>
        <p:txBody>
          <a:bodyPr>
            <a:spAutoFit/>
          </a:bodyPr>
          <a:lstStyle/>
          <a:p>
            <a:pPr>
              <a:defRPr/>
            </a:pPr>
            <a:r>
              <a:rPr lang="en-US" sz="800" kern="1200">
                <a:solidFill>
                  <a:prstClr val="white"/>
                </a:solidFill>
                <a:latin typeface="Calibri"/>
                <a:ea typeface="+mn-ea"/>
                <a:cs typeface="Arial" panose="020B0604020202020204" pitchFamily="34" charset="0"/>
              </a:rPr>
              <a:t>Photo by Max Bottinger on Unsplash</a:t>
            </a:r>
            <a:endParaRPr lang="en-US" sz="800">
              <a:solidFill>
                <a:prstClr val="white"/>
              </a:solidFill>
            </a:endParaRPr>
          </a:p>
        </p:txBody>
      </p:sp>
      <p:pic>
        <p:nvPicPr>
          <p:cNvPr id="4" name="Picture 9" descr="A close up of a logo&#10;&#10;Description automatically generate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0200" y="222251"/>
            <a:ext cx="2821517"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p:cNvPr>
          <p:cNvSpPr txBox="1"/>
          <p:nvPr/>
        </p:nvSpPr>
        <p:spPr>
          <a:xfrm>
            <a:off x="1168401" y="2921000"/>
            <a:ext cx="6940551" cy="923330"/>
          </a:xfrm>
          <a:prstGeom prst="rect">
            <a:avLst/>
          </a:prstGeom>
          <a:solidFill>
            <a:schemeClr val="bg2">
              <a:lumMod val="50000"/>
              <a:alpha val="40000"/>
            </a:schemeClr>
          </a:solidFill>
        </p:spPr>
        <p:txBody>
          <a:bodyPr>
            <a:spAutoFit/>
          </a:bodyPr>
          <a:lstStyle/>
          <a:p>
            <a:pPr>
              <a:defRPr/>
            </a:pPr>
            <a:r>
              <a:rPr lang="en-US" sz="5400" b="1">
                <a:solidFill>
                  <a:prstClr val="white"/>
                </a:solidFill>
              </a:rPr>
              <a:t>Homework 1</a:t>
            </a:r>
          </a:p>
        </p:txBody>
      </p:sp>
      <p:sp>
        <p:nvSpPr>
          <p:cNvPr id="6" name="TextBox 5">
            <a:extLst/>
          </p:cNvPr>
          <p:cNvSpPr txBox="1"/>
          <p:nvPr/>
        </p:nvSpPr>
        <p:spPr>
          <a:xfrm>
            <a:off x="1168401" y="3843867"/>
            <a:ext cx="6940551" cy="1077218"/>
          </a:xfrm>
          <a:prstGeom prst="rect">
            <a:avLst/>
          </a:prstGeom>
          <a:solidFill>
            <a:schemeClr val="bg2">
              <a:lumMod val="50000"/>
              <a:alpha val="40000"/>
            </a:schemeClr>
          </a:solidFill>
        </p:spPr>
        <p:txBody>
          <a:bodyPr>
            <a:spAutoFit/>
          </a:bodyPr>
          <a:lstStyle/>
          <a:p>
            <a:pPr>
              <a:defRPr/>
            </a:pPr>
            <a:r>
              <a:rPr lang="en-US" sz="3200">
                <a:solidFill>
                  <a:prstClr val="white"/>
                </a:solidFill>
              </a:rPr>
              <a:t>Sustainability features at your university</a:t>
            </a:r>
          </a:p>
        </p:txBody>
      </p:sp>
      <p:sp>
        <p:nvSpPr>
          <p:cNvPr id="7"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bg1"/>
                </a:solidFill>
              </a:defRPr>
            </a:lvl1pPr>
          </a:lstStyle>
          <a:p>
            <a:fld id="{D1A13B3D-C602-4E66-B331-E7A5EFE39AE4}"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3311531752"/>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9_Section Header">
    <p:spTree>
      <p:nvGrpSpPr>
        <p:cNvPr id="1" name=""/>
        <p:cNvGrpSpPr/>
        <p:nvPr/>
      </p:nvGrpSpPr>
      <p:grpSpPr>
        <a:xfrm>
          <a:off x="0" y="0"/>
          <a:ext cx="0" cy="0"/>
          <a:chOff x="0" y="0"/>
          <a:chExt cx="0" cy="0"/>
        </a:xfrm>
      </p:grpSpPr>
      <p:pic>
        <p:nvPicPr>
          <p:cNvPr id="5" name="Picture 6" descr="A picture containing cake, table, food, sitting&#10;&#10;Description automatically generate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118"/>
            <a:ext cx="12192000" cy="6853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p:cNvPr>
          <p:cNvSpPr txBox="1"/>
          <p:nvPr/>
        </p:nvSpPr>
        <p:spPr>
          <a:xfrm rot="5400000">
            <a:off x="11208808" y="5980870"/>
            <a:ext cx="1720851" cy="215444"/>
          </a:xfrm>
          <a:prstGeom prst="rect">
            <a:avLst/>
          </a:prstGeom>
          <a:noFill/>
        </p:spPr>
        <p:txBody>
          <a:bodyPr>
            <a:spAutoFit/>
          </a:bodyPr>
          <a:lstStyle/>
          <a:p>
            <a:pPr>
              <a:defRPr/>
            </a:pPr>
            <a:r>
              <a:rPr lang="en-US" sz="800" kern="1200">
                <a:solidFill>
                  <a:prstClr val="white"/>
                </a:solidFill>
                <a:latin typeface="Calibri"/>
                <a:ea typeface="+mn-ea"/>
                <a:cs typeface="Arial" panose="020B0604020202020204" pitchFamily="34" charset="0"/>
              </a:rPr>
              <a:t>Photo by Sergio Souza  on Unsplash</a:t>
            </a:r>
            <a:endParaRPr lang="en-US" sz="800">
              <a:solidFill>
                <a:prstClr val="white"/>
              </a:solidFill>
            </a:endParaRPr>
          </a:p>
        </p:txBody>
      </p:sp>
      <p:pic>
        <p:nvPicPr>
          <p:cNvPr id="7" name="Picture 9" descr="A close up of a logo&#10;&#10;Description automatically generate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0200" y="230718"/>
            <a:ext cx="2821517"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a:extLst/>
          </p:cNvPr>
          <p:cNvSpPr>
            <a:spLocks noGrp="1"/>
          </p:cNvSpPr>
          <p:nvPr>
            <p:ph type="body" idx="1"/>
          </p:nvPr>
        </p:nvSpPr>
        <p:spPr>
          <a:xfrm>
            <a:off x="6484266" y="231536"/>
            <a:ext cx="2555363" cy="776621"/>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12" name="Content Placeholder 15">
            <a:extLst/>
          </p:cNvPr>
          <p:cNvSpPr>
            <a:spLocks noGrp="1"/>
          </p:cNvSpPr>
          <p:nvPr>
            <p:ph sz="quarter" idx="13"/>
          </p:nvPr>
        </p:nvSpPr>
        <p:spPr>
          <a:xfrm>
            <a:off x="901701" y="2902227"/>
            <a:ext cx="10452100" cy="1947587"/>
          </a:xfrm>
        </p:spPr>
        <p:txBody>
          <a:bodyPr/>
          <a:lstStyle>
            <a:lvl1pPr marL="0" indent="0">
              <a:buNone/>
              <a:defRPr sz="4800" b="1">
                <a:solidFill>
                  <a:schemeClr val="bg1"/>
                </a:solidFill>
              </a:defRPr>
            </a:lvl1pPr>
          </a:lstStyle>
          <a:p>
            <a:pPr lvl="0"/>
            <a:r>
              <a:rPr lang="en-US"/>
              <a:t>Click to edit Master text styles</a:t>
            </a:r>
          </a:p>
        </p:txBody>
      </p:sp>
      <p:sp>
        <p:nvSpPr>
          <p:cNvPr id="13" name="Content Placeholder 15">
            <a:extLst/>
          </p:cNvPr>
          <p:cNvSpPr>
            <a:spLocks noGrp="1"/>
          </p:cNvSpPr>
          <p:nvPr>
            <p:ph sz="quarter" idx="14"/>
          </p:nvPr>
        </p:nvSpPr>
        <p:spPr>
          <a:xfrm>
            <a:off x="901701" y="4896091"/>
            <a:ext cx="10452100" cy="1323975"/>
          </a:xfrm>
        </p:spPr>
        <p:txBody>
          <a:bodyPr/>
          <a:lstStyle>
            <a:lvl1pPr marL="0" indent="0">
              <a:buNone/>
              <a:defRPr sz="3600" b="0">
                <a:solidFill>
                  <a:schemeClr val="bg1"/>
                </a:solidFill>
              </a:defRPr>
            </a:lvl1pPr>
          </a:lstStyle>
          <a:p>
            <a:pPr lvl="0"/>
            <a:r>
              <a:rPr lang="en-US"/>
              <a:t>Click to edit Master text styles</a:t>
            </a:r>
          </a:p>
        </p:txBody>
      </p:sp>
      <p:sp>
        <p:nvSpPr>
          <p:cNvPr id="8" name="Slide Number Placeholder 5"/>
          <p:cNvSpPr>
            <a:spLocks noGrp="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bg1"/>
                </a:solidFill>
              </a:defRPr>
            </a:lvl1pPr>
          </a:lstStyle>
          <a:p>
            <a:fld id="{7398890E-6F2F-459C-A627-7FD377D04CA0}"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750277352"/>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6_Section Header">
    <p:spTree>
      <p:nvGrpSpPr>
        <p:cNvPr id="1" name=""/>
        <p:cNvGrpSpPr/>
        <p:nvPr/>
      </p:nvGrpSpPr>
      <p:grpSpPr>
        <a:xfrm>
          <a:off x="0" y="0"/>
          <a:ext cx="0" cy="0"/>
          <a:chOff x="0" y="0"/>
          <a:chExt cx="0" cy="0"/>
        </a:xfrm>
      </p:grpSpPr>
      <p:pic>
        <p:nvPicPr>
          <p:cNvPr id="5" name="Picture 6" descr="A close up of a flower&#10;&#10;Description automatically generate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1" y="0"/>
            <a:ext cx="12179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p:cNvPr>
          <p:cNvSpPr txBox="1"/>
          <p:nvPr/>
        </p:nvSpPr>
        <p:spPr>
          <a:xfrm rot="5400000">
            <a:off x="11222567" y="5888795"/>
            <a:ext cx="1722967" cy="215444"/>
          </a:xfrm>
          <a:prstGeom prst="rect">
            <a:avLst/>
          </a:prstGeom>
          <a:noFill/>
        </p:spPr>
        <p:txBody>
          <a:bodyPr>
            <a:spAutoFit/>
          </a:bodyPr>
          <a:lstStyle/>
          <a:p>
            <a:pPr>
              <a:defRPr/>
            </a:pPr>
            <a:r>
              <a:rPr lang="en-US" sz="800" kern="1200">
                <a:solidFill>
                  <a:prstClr val="white"/>
                </a:solidFill>
                <a:latin typeface="Calibri"/>
                <a:ea typeface="+mn-ea"/>
                <a:cs typeface="Arial" panose="020B0604020202020204" pitchFamily="34" charset="0"/>
              </a:rPr>
              <a:t>Photo by Layne Lawson on Unsplash</a:t>
            </a:r>
            <a:endParaRPr lang="en-US" sz="800">
              <a:solidFill>
                <a:prstClr val="white"/>
              </a:solidFill>
            </a:endParaRPr>
          </a:p>
        </p:txBody>
      </p:sp>
      <p:pic>
        <p:nvPicPr>
          <p:cNvPr id="7" name="Picture 9" descr="A close up of a logo&#10;&#10;Description automatically generate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5151" y="412751"/>
            <a:ext cx="2821516"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a:extLst/>
          </p:cNvPr>
          <p:cNvSpPr>
            <a:spLocks noGrp="1"/>
          </p:cNvSpPr>
          <p:nvPr>
            <p:ph type="body" idx="1"/>
          </p:nvPr>
        </p:nvSpPr>
        <p:spPr>
          <a:xfrm>
            <a:off x="8792088" y="412583"/>
            <a:ext cx="2555363" cy="776621"/>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14" name="Content Placeholder 15">
            <a:extLst/>
          </p:cNvPr>
          <p:cNvSpPr>
            <a:spLocks noGrp="1"/>
          </p:cNvSpPr>
          <p:nvPr>
            <p:ph sz="quarter" idx="13"/>
          </p:nvPr>
        </p:nvSpPr>
        <p:spPr>
          <a:xfrm>
            <a:off x="869951" y="2352743"/>
            <a:ext cx="10452100" cy="2152516"/>
          </a:xfrm>
          <a:solidFill>
            <a:schemeClr val="bg2">
              <a:lumMod val="75000"/>
              <a:alpha val="33000"/>
            </a:schemeClr>
          </a:solidFill>
        </p:spPr>
        <p:txBody>
          <a:bodyPr/>
          <a:lstStyle>
            <a:lvl1pPr marL="0" indent="0">
              <a:buNone/>
              <a:defRPr sz="4800" b="1">
                <a:solidFill>
                  <a:schemeClr val="bg1"/>
                </a:solidFill>
              </a:defRPr>
            </a:lvl1pPr>
          </a:lstStyle>
          <a:p>
            <a:pPr lvl="0"/>
            <a:r>
              <a:rPr lang="en-US"/>
              <a:t>Click to edit Master text styles</a:t>
            </a:r>
          </a:p>
        </p:txBody>
      </p:sp>
      <p:sp>
        <p:nvSpPr>
          <p:cNvPr id="15" name="Content Placeholder 15">
            <a:extLst/>
          </p:cNvPr>
          <p:cNvSpPr>
            <a:spLocks noGrp="1"/>
          </p:cNvSpPr>
          <p:nvPr>
            <p:ph sz="quarter" idx="14"/>
          </p:nvPr>
        </p:nvSpPr>
        <p:spPr>
          <a:xfrm>
            <a:off x="869951" y="4505259"/>
            <a:ext cx="10452100" cy="1370252"/>
          </a:xfrm>
          <a:solidFill>
            <a:schemeClr val="bg2">
              <a:lumMod val="75000"/>
              <a:alpha val="33000"/>
            </a:schemeClr>
          </a:solidFill>
        </p:spPr>
        <p:txBody>
          <a:bodyPr/>
          <a:lstStyle>
            <a:lvl1pPr marL="0" indent="0">
              <a:buNone/>
              <a:defRPr sz="3600" b="0">
                <a:solidFill>
                  <a:schemeClr val="bg1"/>
                </a:solidFill>
              </a:defRPr>
            </a:lvl1pPr>
          </a:lstStyle>
          <a:p>
            <a:pPr lvl="0"/>
            <a:r>
              <a:rPr lang="en-US"/>
              <a:t>Click to edit Master text styles</a:t>
            </a:r>
          </a:p>
        </p:txBody>
      </p:sp>
      <p:sp>
        <p:nvSpPr>
          <p:cNvPr id="8" name="Slide Number Placeholder 5"/>
          <p:cNvSpPr>
            <a:spLocks noGrp="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bg1"/>
                </a:solidFill>
              </a:defRPr>
            </a:lvl1pPr>
          </a:lstStyle>
          <a:p>
            <a:fld id="{9095FF93-8F53-4470-8B97-F97B132FFDD3}"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4247370290"/>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4_Section Header">
    <p:spTree>
      <p:nvGrpSpPr>
        <p:cNvPr id="1" name=""/>
        <p:cNvGrpSpPr/>
        <p:nvPr/>
      </p:nvGrpSpPr>
      <p:grpSpPr>
        <a:xfrm>
          <a:off x="0" y="0"/>
          <a:ext cx="0" cy="0"/>
          <a:chOff x="0" y="0"/>
          <a:chExt cx="0" cy="0"/>
        </a:xfrm>
      </p:grpSpPr>
      <p:pic>
        <p:nvPicPr>
          <p:cNvPr id="5" name="Picture 6" descr="A picture containing tree, palm&#10;&#10;Description automatically generate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p:cNvPr>
          <p:cNvSpPr txBox="1"/>
          <p:nvPr/>
        </p:nvSpPr>
        <p:spPr>
          <a:xfrm rot="5400000">
            <a:off x="11120967" y="5802011"/>
            <a:ext cx="1896533" cy="215444"/>
          </a:xfrm>
          <a:prstGeom prst="rect">
            <a:avLst/>
          </a:prstGeom>
          <a:noFill/>
        </p:spPr>
        <p:txBody>
          <a:bodyPr>
            <a:spAutoFit/>
          </a:bodyPr>
          <a:lstStyle/>
          <a:p>
            <a:pPr algn="r">
              <a:defRPr/>
            </a:pPr>
            <a:r>
              <a:rPr lang="en-US" sz="800" kern="1200">
                <a:solidFill>
                  <a:prstClr val="white"/>
                </a:solidFill>
                <a:latin typeface="Calibri"/>
                <a:ea typeface="+mn-ea"/>
                <a:cs typeface="Arial" panose="020B0604020202020204" pitchFamily="34" charset="0"/>
              </a:rPr>
              <a:t>Photo by Sveta Fedarava on Unsplash</a:t>
            </a:r>
            <a:endParaRPr lang="en-US" sz="800">
              <a:solidFill>
                <a:prstClr val="white"/>
              </a:solidFill>
            </a:endParaRPr>
          </a:p>
        </p:txBody>
      </p:sp>
      <p:pic>
        <p:nvPicPr>
          <p:cNvPr id="7" name="Picture 9" descr="A close up of a logo&#10;&#10;Description automatically generate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4433" y="226485"/>
            <a:ext cx="2821517"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a:extLst/>
          </p:cNvPr>
          <p:cNvSpPr>
            <a:spLocks noGrp="1"/>
          </p:cNvSpPr>
          <p:nvPr>
            <p:ph type="body" idx="1"/>
          </p:nvPr>
        </p:nvSpPr>
        <p:spPr>
          <a:xfrm>
            <a:off x="9035848" y="215107"/>
            <a:ext cx="2311603" cy="1070355"/>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13" name="Content Placeholder 15">
            <a:extLst/>
          </p:cNvPr>
          <p:cNvSpPr>
            <a:spLocks noGrp="1"/>
          </p:cNvSpPr>
          <p:nvPr>
            <p:ph sz="quarter" idx="13"/>
          </p:nvPr>
        </p:nvSpPr>
        <p:spPr>
          <a:xfrm>
            <a:off x="901701" y="2058748"/>
            <a:ext cx="10452100" cy="2791067"/>
          </a:xfrm>
        </p:spPr>
        <p:txBody>
          <a:bodyPr/>
          <a:lstStyle>
            <a:lvl1pPr marL="0" indent="0">
              <a:buNone/>
              <a:defRPr sz="4800" b="1">
                <a:solidFill>
                  <a:schemeClr val="bg1"/>
                </a:solidFill>
              </a:defRPr>
            </a:lvl1pPr>
          </a:lstStyle>
          <a:p>
            <a:pPr lvl="0"/>
            <a:r>
              <a:rPr lang="en-US"/>
              <a:t>Click to edit Master text styles</a:t>
            </a:r>
          </a:p>
        </p:txBody>
      </p:sp>
      <p:sp>
        <p:nvSpPr>
          <p:cNvPr id="14" name="Content Placeholder 15">
            <a:extLst/>
          </p:cNvPr>
          <p:cNvSpPr>
            <a:spLocks noGrp="1"/>
          </p:cNvSpPr>
          <p:nvPr>
            <p:ph sz="quarter" idx="14"/>
          </p:nvPr>
        </p:nvSpPr>
        <p:spPr>
          <a:xfrm>
            <a:off x="901701" y="4849815"/>
            <a:ext cx="10452100" cy="1370252"/>
          </a:xfrm>
        </p:spPr>
        <p:txBody>
          <a:bodyPr/>
          <a:lstStyle>
            <a:lvl1pPr marL="0" indent="0">
              <a:buNone/>
              <a:defRPr sz="3600" b="0">
                <a:solidFill>
                  <a:schemeClr val="bg1"/>
                </a:solidFill>
              </a:defRPr>
            </a:lvl1pPr>
          </a:lstStyle>
          <a:p>
            <a:pPr lvl="0"/>
            <a:r>
              <a:rPr lang="en-US"/>
              <a:t>Click to edit Master text styles</a:t>
            </a:r>
          </a:p>
        </p:txBody>
      </p:sp>
      <p:sp>
        <p:nvSpPr>
          <p:cNvPr id="8" name="Slide Number Placeholder 5"/>
          <p:cNvSpPr>
            <a:spLocks noGrp="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bg1"/>
                </a:solidFill>
              </a:defRPr>
            </a:lvl1pPr>
          </a:lstStyle>
          <a:p>
            <a:fld id="{EA575852-B537-42F0-BD94-C54B5C642FAE}"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2539190906"/>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9"/>
        <p:cNvGrpSpPr/>
        <p:nvPr/>
      </p:nvGrpSpPr>
      <p:grpSpPr>
        <a:xfrm>
          <a:off x="0" y="0"/>
          <a:ext cx="0" cy="0"/>
          <a:chOff x="0" y="0"/>
          <a:chExt cx="0" cy="0"/>
        </a:xfrm>
      </p:grpSpPr>
      <p:sp>
        <p:nvSpPr>
          <p:cNvPr id="30" name="Google Shape;30;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5_Section Header">
    <p:spTree>
      <p:nvGrpSpPr>
        <p:cNvPr id="1" name=""/>
        <p:cNvGrpSpPr/>
        <p:nvPr/>
      </p:nvGrpSpPr>
      <p:grpSpPr>
        <a:xfrm>
          <a:off x="0" y="0"/>
          <a:ext cx="0" cy="0"/>
          <a:chOff x="0" y="0"/>
          <a:chExt cx="0" cy="0"/>
        </a:xfrm>
      </p:grpSpPr>
      <p:pic>
        <p:nvPicPr>
          <p:cNvPr id="5" name="Picture 6" descr="A circuit board&#10;&#10;Description automatically generate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1" y="0"/>
            <a:ext cx="12179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p:cNvPr>
          <p:cNvSpPr txBox="1"/>
          <p:nvPr/>
        </p:nvSpPr>
        <p:spPr>
          <a:xfrm rot="5400000">
            <a:off x="11107208" y="5811536"/>
            <a:ext cx="1873251" cy="215444"/>
          </a:xfrm>
          <a:prstGeom prst="rect">
            <a:avLst/>
          </a:prstGeom>
          <a:noFill/>
        </p:spPr>
        <p:txBody>
          <a:bodyPr>
            <a:spAutoFit/>
          </a:bodyPr>
          <a:lstStyle/>
          <a:p>
            <a:pPr algn="r">
              <a:defRPr/>
            </a:pPr>
            <a:r>
              <a:rPr lang="en-US" sz="800" kern="1200">
                <a:solidFill>
                  <a:prstClr val="white"/>
                </a:solidFill>
                <a:latin typeface="Calibri"/>
                <a:ea typeface="+mn-ea"/>
                <a:cs typeface="Arial" panose="020B0604020202020204" pitchFamily="34" charset="0"/>
              </a:rPr>
              <a:t>Photo by Max Bottinger on Unsplash</a:t>
            </a:r>
            <a:endParaRPr lang="en-US" sz="800">
              <a:solidFill>
                <a:prstClr val="white"/>
              </a:solidFill>
            </a:endParaRPr>
          </a:p>
        </p:txBody>
      </p:sp>
      <p:pic>
        <p:nvPicPr>
          <p:cNvPr id="7" name="Picture 9" descr="A close up of a logo&#10;&#10;Description automatically generate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4433" y="226485"/>
            <a:ext cx="2821517"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a:extLst/>
          </p:cNvPr>
          <p:cNvSpPr>
            <a:spLocks noGrp="1"/>
          </p:cNvSpPr>
          <p:nvPr>
            <p:ph type="body" idx="1"/>
          </p:nvPr>
        </p:nvSpPr>
        <p:spPr>
          <a:xfrm>
            <a:off x="9325688" y="215107"/>
            <a:ext cx="2743200" cy="776621"/>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11" name="Content Placeholder 15">
            <a:extLst/>
          </p:cNvPr>
          <p:cNvSpPr>
            <a:spLocks noGrp="1"/>
          </p:cNvSpPr>
          <p:nvPr>
            <p:ph sz="quarter" idx="13"/>
          </p:nvPr>
        </p:nvSpPr>
        <p:spPr>
          <a:xfrm>
            <a:off x="869951" y="1770515"/>
            <a:ext cx="10452100" cy="2734744"/>
          </a:xfrm>
          <a:solidFill>
            <a:schemeClr val="bg2">
              <a:lumMod val="75000"/>
              <a:alpha val="33000"/>
            </a:schemeClr>
          </a:solidFill>
        </p:spPr>
        <p:txBody>
          <a:bodyPr/>
          <a:lstStyle>
            <a:lvl1pPr marL="0" indent="0">
              <a:buNone/>
              <a:defRPr sz="4800" b="1">
                <a:solidFill>
                  <a:schemeClr val="bg1"/>
                </a:solidFill>
              </a:defRPr>
            </a:lvl1pPr>
          </a:lstStyle>
          <a:p>
            <a:pPr lvl="0"/>
            <a:r>
              <a:rPr lang="en-US"/>
              <a:t>Click to edit Master text styles</a:t>
            </a:r>
          </a:p>
        </p:txBody>
      </p:sp>
      <p:sp>
        <p:nvSpPr>
          <p:cNvPr id="13" name="Content Placeholder 15">
            <a:extLst/>
          </p:cNvPr>
          <p:cNvSpPr>
            <a:spLocks noGrp="1"/>
          </p:cNvSpPr>
          <p:nvPr>
            <p:ph sz="quarter" idx="14"/>
          </p:nvPr>
        </p:nvSpPr>
        <p:spPr>
          <a:xfrm>
            <a:off x="869951" y="4505259"/>
            <a:ext cx="10452100" cy="1370252"/>
          </a:xfrm>
          <a:solidFill>
            <a:schemeClr val="bg2">
              <a:lumMod val="75000"/>
              <a:alpha val="33000"/>
            </a:schemeClr>
          </a:solidFill>
        </p:spPr>
        <p:txBody>
          <a:bodyPr/>
          <a:lstStyle>
            <a:lvl1pPr marL="0" indent="0">
              <a:buNone/>
              <a:defRPr sz="3600" b="0">
                <a:solidFill>
                  <a:schemeClr val="bg1"/>
                </a:solidFill>
              </a:defRPr>
            </a:lvl1pPr>
          </a:lstStyle>
          <a:p>
            <a:pPr lvl="0"/>
            <a:r>
              <a:rPr lang="en-US"/>
              <a:t>Click to edit Master text styles</a:t>
            </a:r>
          </a:p>
        </p:txBody>
      </p:sp>
      <p:sp>
        <p:nvSpPr>
          <p:cNvPr id="8" name="Slide Number Placeholder 5"/>
          <p:cNvSpPr>
            <a:spLocks noGrp="1"/>
          </p:cNvSpPr>
          <p:nvPr>
            <p:ph type="sldNum" sz="quarter" idx="15"/>
          </p:nvPr>
        </p:nvSpPr>
        <p:spPr bwMode="auto">
          <a:xfrm>
            <a:off x="8604251" y="6278033"/>
            <a:ext cx="2743200" cy="36406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bg1"/>
                </a:solidFill>
              </a:defRPr>
            </a:lvl1pPr>
          </a:lstStyle>
          <a:p>
            <a:fld id="{ACB6FF1A-AA9F-4C0B-9B8E-A7B5F73E9452}"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2024945328"/>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pic>
        <p:nvPicPr>
          <p:cNvPr id="4" name="Picture 6" descr="A close up of a logo&#10;&#10;Description automatically generate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6852" y="201084"/>
            <a:ext cx="1797049" cy="855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p:cNvPr>
          <p:cNvSpPr>
            <a:spLocks noGrp="1"/>
          </p:cNvSpPr>
          <p:nvPr>
            <p:ph type="title"/>
          </p:nvPr>
        </p:nvSpPr>
        <p:spPr>
          <a:xfrm>
            <a:off x="903288" y="1709740"/>
            <a:ext cx="10515600" cy="2852737"/>
          </a:xfrm>
        </p:spPr>
        <p:txBody>
          <a:bodyPr anchor="b"/>
          <a:lstStyle>
            <a:lvl1pPr>
              <a:defRPr sz="6000">
                <a:solidFill>
                  <a:schemeClr val="accent5">
                    <a:lumMod val="50000"/>
                  </a:schemeClr>
                </a:solidFill>
              </a:defRPr>
            </a:lvl1pPr>
          </a:lstStyle>
          <a:p>
            <a:r>
              <a:rPr lang="en-US"/>
              <a:t>Click to edit Master title style</a:t>
            </a:r>
          </a:p>
        </p:txBody>
      </p:sp>
      <p:sp>
        <p:nvSpPr>
          <p:cNvPr id="7" name="Content Placeholder 9">
            <a:extLst/>
          </p:cNvPr>
          <p:cNvSpPr>
            <a:spLocks noGrp="1"/>
          </p:cNvSpPr>
          <p:nvPr>
            <p:ph sz="quarter" idx="10"/>
          </p:nvPr>
        </p:nvSpPr>
        <p:spPr>
          <a:xfrm>
            <a:off x="903288" y="4562475"/>
            <a:ext cx="10515600" cy="1613039"/>
          </a:xfrm>
        </p:spPr>
        <p:txBody>
          <a:bodyPr/>
          <a:lstStyle>
            <a:lvl1pPr>
              <a:defRPr>
                <a:solidFill>
                  <a:schemeClr val="accent5">
                    <a:lumMod val="50000"/>
                  </a:schemeClr>
                </a:solidFill>
              </a:defRPr>
            </a:lvl1pPr>
            <a:lvl2pPr>
              <a:defRPr>
                <a:solidFill>
                  <a:schemeClr val="accent5">
                    <a:lumMod val="50000"/>
                  </a:schemeClr>
                </a:solidFill>
              </a:defRPr>
            </a:lvl2pPr>
            <a:lvl3pPr>
              <a:defRPr>
                <a:solidFill>
                  <a:schemeClr val="accent5">
                    <a:lumMod val="50000"/>
                  </a:schemeClr>
                </a:solidFill>
              </a:defRPr>
            </a:lvl3pPr>
            <a:lvl4pPr>
              <a:defRPr>
                <a:solidFill>
                  <a:schemeClr val="accent5">
                    <a:lumMod val="50000"/>
                  </a:schemeClr>
                </a:solidFill>
              </a:defRPr>
            </a:lvl4pPr>
            <a:lvl5pPr>
              <a:defRPr>
                <a:solidFill>
                  <a:schemeClr val="accent5">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p:cNvPr>
          <p:cNvSpPr>
            <a:spLocks noGrp="1"/>
          </p:cNvSpPr>
          <p:nvPr>
            <p:ph type="sldNum" sz="quarter" idx="11"/>
          </p:nvPr>
        </p:nvSpPr>
        <p:spPr/>
        <p:txBody>
          <a:bodyPr/>
          <a:lstStyle>
            <a:lvl1pPr>
              <a:defRPr/>
            </a:lvl1pPr>
          </a:lstStyle>
          <a:p>
            <a:fld id="{B57B7578-6202-4EC2-A80E-453B0F28B4D2}" type="slidenum">
              <a:rPr lang="en-US" altLang="en-US"/>
              <a:pPr/>
              <a:t>‹#›</a:t>
            </a:fld>
            <a:endParaRPr lang="en-US" altLang="en-US"/>
          </a:p>
        </p:txBody>
      </p:sp>
    </p:spTree>
    <p:extLst>
      <p:ext uri="{BB962C8B-B14F-4D97-AF65-F5344CB8AC3E}">
        <p14:creationId xmlns:p14="http://schemas.microsoft.com/office/powerpoint/2010/main" val="3024650331"/>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_Section Header">
    <p:spTree>
      <p:nvGrpSpPr>
        <p:cNvPr id="1" name=""/>
        <p:cNvGrpSpPr/>
        <p:nvPr/>
      </p:nvGrpSpPr>
      <p:grpSpPr>
        <a:xfrm>
          <a:off x="0" y="0"/>
          <a:ext cx="0" cy="0"/>
          <a:chOff x="0" y="0"/>
          <a:chExt cx="0" cy="0"/>
        </a:xfrm>
      </p:grpSpPr>
      <p:pic>
        <p:nvPicPr>
          <p:cNvPr id="4" name="Picture 6" descr="A close up of a logo&#10;&#10;Description automatically generate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1300" y="5848352"/>
            <a:ext cx="1856317" cy="882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p:cNvPr>
          <p:cNvSpPr>
            <a:spLocks noGrp="1"/>
          </p:cNvSpPr>
          <p:nvPr>
            <p:ph type="title"/>
          </p:nvPr>
        </p:nvSpPr>
        <p:spPr>
          <a:xfrm>
            <a:off x="838200" y="972176"/>
            <a:ext cx="10515600" cy="2852737"/>
          </a:xfrm>
        </p:spPr>
        <p:txBody>
          <a:bodyPr anchor="b"/>
          <a:lstStyle>
            <a:lvl1pPr>
              <a:defRPr sz="6000">
                <a:solidFill>
                  <a:schemeClr val="accent5">
                    <a:lumMod val="50000"/>
                  </a:schemeClr>
                </a:solidFill>
              </a:defRPr>
            </a:lvl1pPr>
          </a:lstStyle>
          <a:p>
            <a:r>
              <a:rPr lang="en-US"/>
              <a:t>Click to edit Master title style</a:t>
            </a:r>
          </a:p>
        </p:txBody>
      </p:sp>
      <p:sp>
        <p:nvSpPr>
          <p:cNvPr id="8" name="Content Placeholder 9">
            <a:extLst/>
          </p:cNvPr>
          <p:cNvSpPr>
            <a:spLocks noGrp="1"/>
          </p:cNvSpPr>
          <p:nvPr>
            <p:ph sz="quarter" idx="10"/>
          </p:nvPr>
        </p:nvSpPr>
        <p:spPr>
          <a:xfrm>
            <a:off x="838200" y="3864634"/>
            <a:ext cx="10515600" cy="1666047"/>
          </a:xfrm>
        </p:spPr>
        <p:txBody>
          <a:bodyPr/>
          <a:lstStyle>
            <a:lvl1pPr>
              <a:defRPr>
                <a:solidFill>
                  <a:schemeClr val="accent5">
                    <a:lumMod val="50000"/>
                  </a:schemeClr>
                </a:solidFill>
              </a:defRPr>
            </a:lvl1pPr>
            <a:lvl2pPr>
              <a:defRPr>
                <a:solidFill>
                  <a:schemeClr val="accent5">
                    <a:lumMod val="50000"/>
                  </a:schemeClr>
                </a:solidFill>
              </a:defRPr>
            </a:lvl2pPr>
            <a:lvl3pPr>
              <a:defRPr>
                <a:solidFill>
                  <a:schemeClr val="accent5">
                    <a:lumMod val="50000"/>
                  </a:schemeClr>
                </a:solidFill>
              </a:defRPr>
            </a:lvl3pPr>
            <a:lvl4pPr>
              <a:defRPr>
                <a:solidFill>
                  <a:schemeClr val="accent5">
                    <a:lumMod val="50000"/>
                  </a:schemeClr>
                </a:solidFill>
              </a:defRPr>
            </a:lvl4pPr>
            <a:lvl5pPr>
              <a:defRPr>
                <a:solidFill>
                  <a:schemeClr val="accent5">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p:cNvPr>
          <p:cNvSpPr>
            <a:spLocks noGrp="1"/>
          </p:cNvSpPr>
          <p:nvPr>
            <p:ph type="sldNum" sz="quarter" idx="11"/>
          </p:nvPr>
        </p:nvSpPr>
        <p:spPr/>
        <p:txBody>
          <a:bodyPr/>
          <a:lstStyle>
            <a:lvl1pPr>
              <a:defRPr/>
            </a:lvl1pPr>
          </a:lstStyle>
          <a:p>
            <a:fld id="{4D74F37C-CA3C-4F66-9490-0C2E9A740B41}" type="slidenum">
              <a:rPr lang="en-US" altLang="en-US"/>
              <a:pPr/>
              <a:t>‹#›</a:t>
            </a:fld>
            <a:endParaRPr lang="en-US" altLang="en-US"/>
          </a:p>
        </p:txBody>
      </p:sp>
    </p:spTree>
    <p:extLst>
      <p:ext uri="{BB962C8B-B14F-4D97-AF65-F5344CB8AC3E}">
        <p14:creationId xmlns:p14="http://schemas.microsoft.com/office/powerpoint/2010/main" val="278528580"/>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pic>
        <p:nvPicPr>
          <p:cNvPr id="4" name="Picture 6" descr="A close up of a logo&#10;&#10;Description automatically generate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351" y="78318"/>
            <a:ext cx="1856316" cy="884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p:cNvPr>
          <p:cNvSpPr>
            <a:spLocks noGrp="1"/>
          </p:cNvSpPr>
          <p:nvPr>
            <p:ph type="title"/>
          </p:nvPr>
        </p:nvSpPr>
        <p:spPr>
          <a:xfrm>
            <a:off x="838200" y="2002633"/>
            <a:ext cx="10515600" cy="2852737"/>
          </a:xfrm>
        </p:spPr>
        <p:txBody>
          <a:bodyPr anchor="b"/>
          <a:lstStyle>
            <a:lvl1pPr>
              <a:defRPr sz="6000">
                <a:solidFill>
                  <a:schemeClr val="accent5">
                    <a:lumMod val="50000"/>
                  </a:schemeClr>
                </a:solidFill>
              </a:defRPr>
            </a:lvl1pPr>
          </a:lstStyle>
          <a:p>
            <a:r>
              <a:rPr lang="en-US"/>
              <a:t>Click to edit Master title style</a:t>
            </a:r>
          </a:p>
        </p:txBody>
      </p:sp>
      <p:sp>
        <p:nvSpPr>
          <p:cNvPr id="3" name="Text Placeholder 2">
            <a:extLst/>
          </p:cNvPr>
          <p:cNvSpPr>
            <a:spLocks noGrp="1"/>
          </p:cNvSpPr>
          <p:nvPr>
            <p:ph type="body" idx="1"/>
          </p:nvPr>
        </p:nvSpPr>
        <p:spPr>
          <a:xfrm>
            <a:off x="7363325" y="501650"/>
            <a:ext cx="3990475" cy="842748"/>
          </a:xfrm>
        </p:spPr>
        <p:txBody>
          <a:bodyPr/>
          <a:lstStyle>
            <a:lvl1pPr marL="0" indent="0">
              <a:buNone/>
              <a:defRPr sz="2400" b="1">
                <a:solidFill>
                  <a:schemeClr val="accent5">
                    <a:lumMod val="50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5" name="Slide Number Placeholder 5">
            <a:extLst/>
          </p:cNvPr>
          <p:cNvSpPr>
            <a:spLocks noGrp="1"/>
          </p:cNvSpPr>
          <p:nvPr>
            <p:ph type="sldNum" sz="quarter" idx="10"/>
          </p:nvPr>
        </p:nvSpPr>
        <p:spPr/>
        <p:txBody>
          <a:bodyPr/>
          <a:lstStyle>
            <a:lvl1pPr>
              <a:defRPr/>
            </a:lvl1pPr>
          </a:lstStyle>
          <a:p>
            <a:fld id="{813AC477-D711-4E60-ADAE-41A8EACE0B64}" type="slidenum">
              <a:rPr lang="en-US" altLang="en-US"/>
              <a:pPr/>
              <a:t>‹#›</a:t>
            </a:fld>
            <a:endParaRPr lang="en-US" altLang="en-US"/>
          </a:p>
        </p:txBody>
      </p:sp>
    </p:spTree>
    <p:extLst>
      <p:ext uri="{BB962C8B-B14F-4D97-AF65-F5344CB8AC3E}">
        <p14:creationId xmlns:p14="http://schemas.microsoft.com/office/powerpoint/2010/main" val="3652560570"/>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pic>
        <p:nvPicPr>
          <p:cNvPr id="4" name="Picture 6" descr="A close up of a logo&#10;&#10;Description automatically generate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1300" y="5848352"/>
            <a:ext cx="1856317" cy="882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p:cNvPr>
          <p:cNvSpPr>
            <a:spLocks noGrp="1"/>
          </p:cNvSpPr>
          <p:nvPr>
            <p:ph type="title"/>
          </p:nvPr>
        </p:nvSpPr>
        <p:spPr>
          <a:xfrm>
            <a:off x="902833" y="183864"/>
            <a:ext cx="10515600" cy="1325563"/>
          </a:xfrm>
        </p:spPr>
        <p:txBody>
          <a:bodyPr/>
          <a:lstStyle>
            <a:lvl1pPr>
              <a:defRPr b="1">
                <a:solidFill>
                  <a:schemeClr val="accent5">
                    <a:lumMod val="50000"/>
                  </a:schemeClr>
                </a:solidFill>
              </a:defRPr>
            </a:lvl1pPr>
          </a:lstStyle>
          <a:p>
            <a:r>
              <a:rPr lang="en-US"/>
              <a:t>Click to edit Master title style</a:t>
            </a:r>
          </a:p>
        </p:txBody>
      </p:sp>
      <p:sp>
        <p:nvSpPr>
          <p:cNvPr id="10" name="Content Placeholder 9">
            <a:extLst/>
          </p:cNvPr>
          <p:cNvSpPr>
            <a:spLocks noGrp="1"/>
          </p:cNvSpPr>
          <p:nvPr>
            <p:ph sz="quarter" idx="13"/>
          </p:nvPr>
        </p:nvSpPr>
        <p:spPr>
          <a:xfrm>
            <a:off x="903288" y="1509714"/>
            <a:ext cx="10515600" cy="4592637"/>
          </a:xfrm>
        </p:spPr>
        <p:txBody>
          <a:bodyPr/>
          <a:lstStyle>
            <a:lvl1pPr>
              <a:defRPr>
                <a:solidFill>
                  <a:schemeClr val="accent5">
                    <a:lumMod val="50000"/>
                  </a:schemeClr>
                </a:solidFill>
              </a:defRPr>
            </a:lvl1pPr>
            <a:lvl2pPr>
              <a:defRPr>
                <a:solidFill>
                  <a:schemeClr val="accent5">
                    <a:lumMod val="50000"/>
                  </a:schemeClr>
                </a:solidFill>
              </a:defRPr>
            </a:lvl2pPr>
            <a:lvl3pPr>
              <a:defRPr>
                <a:solidFill>
                  <a:schemeClr val="accent5">
                    <a:lumMod val="50000"/>
                  </a:schemeClr>
                </a:solidFill>
              </a:defRPr>
            </a:lvl3pPr>
            <a:lvl4pPr>
              <a:defRPr>
                <a:solidFill>
                  <a:schemeClr val="accent5">
                    <a:lumMod val="50000"/>
                  </a:schemeClr>
                </a:solidFill>
              </a:defRPr>
            </a:lvl4pPr>
            <a:lvl5pPr>
              <a:defRPr>
                <a:solidFill>
                  <a:schemeClr val="accent5">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3"/>
          <p:cNvSpPr>
            <a:spLocks noGrp="1"/>
          </p:cNvSpPr>
          <p:nvPr>
            <p:ph type="ftr" sz="quarter" idx="14"/>
          </p:nvPr>
        </p:nvSpPr>
        <p:spPr bwMode="auto">
          <a:xfrm>
            <a:off x="4038600" y="6356351"/>
            <a:ext cx="4114800" cy="36618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buClr>
                <a:srgbClr val="000000"/>
              </a:buClr>
              <a:buFont typeface="Arial" panose="020B0604020202020204" pitchFamily="34" charset="0"/>
              <a:buNone/>
              <a:defRPr/>
            </a:lvl1pPr>
          </a:lstStyle>
          <a:p>
            <a:pPr fontAlgn="base">
              <a:spcBef>
                <a:spcPct val="0"/>
              </a:spcBef>
              <a:spcAft>
                <a:spcPct val="0"/>
              </a:spcAft>
            </a:pPr>
            <a:endParaRPr lang="en-US" altLang="en-US" sz="1867" kern="1200" smtClean="0">
              <a:latin typeface="Arial" panose="020B0604020202020204" pitchFamily="34" charset="0"/>
              <a:ea typeface="+mn-ea"/>
              <a:cs typeface="Arial" panose="020B0604020202020204" pitchFamily="34" charset="0"/>
              <a:sym typeface="Arial" panose="020B0604020202020204" pitchFamily="34" charset="0"/>
            </a:endParaRPr>
          </a:p>
        </p:txBody>
      </p:sp>
      <p:sp>
        <p:nvSpPr>
          <p:cNvPr id="6" name="Slide Number Placeholder 4">
            <a:extLst/>
          </p:cNvPr>
          <p:cNvSpPr>
            <a:spLocks noGrp="1"/>
          </p:cNvSpPr>
          <p:nvPr>
            <p:ph type="sldNum" sz="quarter" idx="15"/>
          </p:nvPr>
        </p:nvSpPr>
        <p:spPr/>
        <p:txBody>
          <a:bodyPr/>
          <a:lstStyle>
            <a:lvl1pPr>
              <a:defRPr/>
            </a:lvl1pPr>
          </a:lstStyle>
          <a:p>
            <a:fld id="{33B4A708-17D5-4EF7-80BA-22827992E10C}" type="slidenum">
              <a:rPr lang="en-US" altLang="en-US"/>
              <a:pPr/>
              <a:t>‹#›</a:t>
            </a:fld>
            <a:endParaRPr lang="en-US" altLang="en-US"/>
          </a:p>
        </p:txBody>
      </p:sp>
    </p:spTree>
    <p:extLst>
      <p:ext uri="{BB962C8B-B14F-4D97-AF65-F5344CB8AC3E}">
        <p14:creationId xmlns:p14="http://schemas.microsoft.com/office/powerpoint/2010/main" val="3015534529"/>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_Title Only">
    <p:spTree>
      <p:nvGrpSpPr>
        <p:cNvPr id="1" name=""/>
        <p:cNvGrpSpPr/>
        <p:nvPr/>
      </p:nvGrpSpPr>
      <p:grpSpPr>
        <a:xfrm>
          <a:off x="0" y="0"/>
          <a:ext cx="0" cy="0"/>
          <a:chOff x="0" y="0"/>
          <a:chExt cx="0" cy="0"/>
        </a:xfrm>
      </p:grpSpPr>
      <p:pic>
        <p:nvPicPr>
          <p:cNvPr id="5" name="Picture 6" descr="A close up of a logo&#10;&#10;Description automatically generate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1300" y="5848352"/>
            <a:ext cx="1856317" cy="882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p:cNvPr>
          <p:cNvSpPr>
            <a:spLocks noGrp="1"/>
          </p:cNvSpPr>
          <p:nvPr>
            <p:ph type="title"/>
          </p:nvPr>
        </p:nvSpPr>
        <p:spPr>
          <a:xfrm>
            <a:off x="902833" y="183864"/>
            <a:ext cx="10515600" cy="1325563"/>
          </a:xfrm>
        </p:spPr>
        <p:txBody>
          <a:bodyPr/>
          <a:lstStyle>
            <a:lvl1pPr algn="ctr">
              <a:defRPr b="1">
                <a:solidFill>
                  <a:schemeClr val="accent5">
                    <a:lumMod val="50000"/>
                  </a:schemeClr>
                </a:solidFill>
              </a:defRPr>
            </a:lvl1pPr>
          </a:lstStyle>
          <a:p>
            <a:r>
              <a:rPr lang="en-US"/>
              <a:t>Click to edit Master title style</a:t>
            </a:r>
          </a:p>
        </p:txBody>
      </p:sp>
      <p:sp>
        <p:nvSpPr>
          <p:cNvPr id="10" name="Content Placeholder 9">
            <a:extLst/>
          </p:cNvPr>
          <p:cNvSpPr>
            <a:spLocks noGrp="1"/>
          </p:cNvSpPr>
          <p:nvPr>
            <p:ph sz="quarter" idx="10"/>
          </p:nvPr>
        </p:nvSpPr>
        <p:spPr>
          <a:xfrm>
            <a:off x="903288" y="1509714"/>
            <a:ext cx="10515600" cy="4022725"/>
          </a:xfrm>
        </p:spPr>
        <p:txBody>
          <a:bodyPr/>
          <a:lstStyle>
            <a:lvl1pPr>
              <a:defRPr>
                <a:solidFill>
                  <a:schemeClr val="accent5">
                    <a:lumMod val="50000"/>
                  </a:schemeClr>
                </a:solidFill>
              </a:defRPr>
            </a:lvl1pPr>
            <a:lvl2pPr>
              <a:defRPr>
                <a:solidFill>
                  <a:schemeClr val="accent5">
                    <a:lumMod val="50000"/>
                  </a:schemeClr>
                </a:solidFill>
              </a:defRPr>
            </a:lvl2pPr>
            <a:lvl3pPr>
              <a:defRPr>
                <a:solidFill>
                  <a:schemeClr val="accent5">
                    <a:lumMod val="50000"/>
                  </a:schemeClr>
                </a:solidFill>
              </a:defRPr>
            </a:lvl3pPr>
            <a:lvl4pPr>
              <a:defRPr>
                <a:solidFill>
                  <a:schemeClr val="accent5">
                    <a:lumMod val="50000"/>
                  </a:schemeClr>
                </a:solidFill>
              </a:defRPr>
            </a:lvl4pPr>
            <a:lvl5pPr>
              <a:defRPr>
                <a:solidFill>
                  <a:schemeClr val="accent5">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p:cNvPr>
          <p:cNvSpPr>
            <a:spLocks noGrp="1"/>
          </p:cNvSpPr>
          <p:nvPr>
            <p:ph sz="quarter" idx="13"/>
          </p:nvPr>
        </p:nvSpPr>
        <p:spPr>
          <a:xfrm>
            <a:off x="903288" y="5532439"/>
            <a:ext cx="10515600" cy="569912"/>
          </a:xfrm>
        </p:spPr>
        <p:txBody>
          <a:bodyPr/>
          <a:lstStyle>
            <a:lvl1pPr marL="0" indent="0" algn="ctr">
              <a:buNone/>
              <a:defRPr>
                <a:solidFill>
                  <a:schemeClr val="accent5">
                    <a:lumMod val="50000"/>
                  </a:schemeClr>
                </a:solidFill>
              </a:defRPr>
            </a:lvl1pPr>
          </a:lstStyle>
          <a:p>
            <a:pPr lvl="0"/>
            <a:r>
              <a:rPr lang="en-US"/>
              <a:t>Click to edit Master text styles</a:t>
            </a:r>
          </a:p>
        </p:txBody>
      </p:sp>
      <p:sp>
        <p:nvSpPr>
          <p:cNvPr id="6" name="Slide Number Placeholder 4">
            <a:extLst/>
          </p:cNvPr>
          <p:cNvSpPr>
            <a:spLocks noGrp="1"/>
          </p:cNvSpPr>
          <p:nvPr>
            <p:ph type="sldNum" sz="quarter" idx="14"/>
          </p:nvPr>
        </p:nvSpPr>
        <p:spPr/>
        <p:txBody>
          <a:bodyPr/>
          <a:lstStyle>
            <a:lvl1pPr>
              <a:defRPr/>
            </a:lvl1pPr>
          </a:lstStyle>
          <a:p>
            <a:fld id="{6290F05F-7897-48FB-892F-996BBA1CCF7C}" type="slidenum">
              <a:rPr lang="en-US" altLang="en-US"/>
              <a:pPr/>
              <a:t>‹#›</a:t>
            </a:fld>
            <a:endParaRPr lang="en-US" altLang="en-US"/>
          </a:p>
        </p:txBody>
      </p:sp>
    </p:spTree>
    <p:extLst>
      <p:ext uri="{BB962C8B-B14F-4D97-AF65-F5344CB8AC3E}">
        <p14:creationId xmlns:p14="http://schemas.microsoft.com/office/powerpoint/2010/main" val="1524129180"/>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pic>
        <p:nvPicPr>
          <p:cNvPr id="4" name="Picture 6" descr="A close up of a logo&#10;&#10;Description automatically generate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1300" y="173567"/>
            <a:ext cx="1856317" cy="88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p:cNvPr>
          <p:cNvSpPr>
            <a:spLocks noGrp="1"/>
          </p:cNvSpPr>
          <p:nvPr>
            <p:ph type="title"/>
          </p:nvPr>
        </p:nvSpPr>
        <p:spPr>
          <a:xfrm>
            <a:off x="838200" y="5532437"/>
            <a:ext cx="10515600" cy="1325563"/>
          </a:xfrm>
        </p:spPr>
        <p:txBody>
          <a:bodyPr/>
          <a:lstStyle>
            <a:lvl1pPr>
              <a:defRPr b="1">
                <a:solidFill>
                  <a:schemeClr val="accent5">
                    <a:lumMod val="50000"/>
                  </a:schemeClr>
                </a:solidFill>
              </a:defRPr>
            </a:lvl1pPr>
          </a:lstStyle>
          <a:p>
            <a:r>
              <a:rPr lang="en-US"/>
              <a:t>Click to edit Master title style</a:t>
            </a:r>
          </a:p>
        </p:txBody>
      </p:sp>
      <p:sp>
        <p:nvSpPr>
          <p:cNvPr id="9" name="Content Placeholder 8">
            <a:extLst/>
          </p:cNvPr>
          <p:cNvSpPr>
            <a:spLocks noGrp="1"/>
          </p:cNvSpPr>
          <p:nvPr>
            <p:ph sz="quarter" idx="10"/>
          </p:nvPr>
        </p:nvSpPr>
        <p:spPr>
          <a:xfrm>
            <a:off x="838200" y="1106489"/>
            <a:ext cx="10515600" cy="4425951"/>
          </a:xfrm>
        </p:spPr>
        <p:txBody>
          <a:bodyPr/>
          <a:lstStyle>
            <a:lvl1pPr>
              <a:defRPr>
                <a:solidFill>
                  <a:schemeClr val="accent5">
                    <a:lumMod val="50000"/>
                  </a:schemeClr>
                </a:solidFill>
              </a:defRPr>
            </a:lvl1pPr>
            <a:lvl2pPr>
              <a:defRPr>
                <a:solidFill>
                  <a:schemeClr val="accent5">
                    <a:lumMod val="50000"/>
                  </a:schemeClr>
                </a:solidFill>
              </a:defRPr>
            </a:lvl2pPr>
            <a:lvl3pPr>
              <a:defRPr>
                <a:solidFill>
                  <a:schemeClr val="accent5">
                    <a:lumMod val="50000"/>
                  </a:schemeClr>
                </a:solidFill>
              </a:defRPr>
            </a:lvl3pPr>
            <a:lvl4pPr>
              <a:defRPr>
                <a:solidFill>
                  <a:schemeClr val="accent5">
                    <a:lumMod val="50000"/>
                  </a:schemeClr>
                </a:solidFill>
              </a:defRPr>
            </a:lvl4pPr>
            <a:lvl5pPr>
              <a:defRPr>
                <a:solidFill>
                  <a:schemeClr val="accent5">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p:cNvPr>
          <p:cNvSpPr>
            <a:spLocks noGrp="1"/>
          </p:cNvSpPr>
          <p:nvPr>
            <p:ph type="sldNum" sz="quarter" idx="11"/>
          </p:nvPr>
        </p:nvSpPr>
        <p:spPr/>
        <p:txBody>
          <a:bodyPr/>
          <a:lstStyle>
            <a:lvl1pPr>
              <a:defRPr/>
            </a:lvl1pPr>
          </a:lstStyle>
          <a:p>
            <a:fld id="{233C5C6E-46FF-4286-A557-9B6F035F28C6}" type="slidenum">
              <a:rPr lang="en-US" altLang="en-US"/>
              <a:pPr/>
              <a:t>‹#›</a:t>
            </a:fld>
            <a:endParaRPr lang="en-US" altLang="en-US"/>
          </a:p>
        </p:txBody>
      </p:sp>
    </p:spTree>
    <p:extLst>
      <p:ext uri="{BB962C8B-B14F-4D97-AF65-F5344CB8AC3E}">
        <p14:creationId xmlns:p14="http://schemas.microsoft.com/office/powerpoint/2010/main" val="2720272769"/>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pic>
        <p:nvPicPr>
          <p:cNvPr id="6" name="Picture 6" descr="A close up of a logo&#10;&#10;Description automatically generate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1300" y="5848352"/>
            <a:ext cx="1856317" cy="882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p:cNvPr>
          <p:cNvSpPr>
            <a:spLocks noGrp="1"/>
          </p:cNvSpPr>
          <p:nvPr>
            <p:ph type="title"/>
          </p:nvPr>
        </p:nvSpPr>
        <p:spPr>
          <a:xfrm>
            <a:off x="838200" y="365126"/>
            <a:ext cx="10515600" cy="978695"/>
          </a:xfrm>
        </p:spPr>
        <p:txBody>
          <a:bodyPr/>
          <a:lstStyle>
            <a:lvl1pPr>
              <a:defRPr b="1">
                <a:solidFill>
                  <a:schemeClr val="accent5">
                    <a:lumMod val="50000"/>
                  </a:schemeClr>
                </a:solidFill>
              </a:defRPr>
            </a:lvl1pPr>
          </a:lstStyle>
          <a:p>
            <a:r>
              <a:rPr lang="en-US"/>
              <a:t>Click to edit Master title style</a:t>
            </a:r>
          </a:p>
        </p:txBody>
      </p:sp>
      <p:sp>
        <p:nvSpPr>
          <p:cNvPr id="3" name="Content Placeholder 2">
            <a:extLst/>
          </p:cNvPr>
          <p:cNvSpPr>
            <a:spLocks noGrp="1"/>
          </p:cNvSpPr>
          <p:nvPr>
            <p:ph sz="half" idx="1"/>
          </p:nvPr>
        </p:nvSpPr>
        <p:spPr>
          <a:xfrm>
            <a:off x="838200" y="1540042"/>
            <a:ext cx="3685675" cy="3974139"/>
          </a:xfrm>
        </p:spPr>
        <p:txBody>
          <a:bodyPr/>
          <a:lstStyle>
            <a:lvl1pPr>
              <a:defRPr>
                <a:solidFill>
                  <a:schemeClr val="accent5">
                    <a:lumMod val="50000"/>
                  </a:schemeClr>
                </a:solidFill>
              </a:defRPr>
            </a:lvl1pPr>
            <a:lvl2pPr>
              <a:defRPr>
                <a:solidFill>
                  <a:schemeClr val="accent5">
                    <a:lumMod val="50000"/>
                  </a:schemeClr>
                </a:solidFill>
              </a:defRPr>
            </a:lvl2pPr>
            <a:lvl3pPr>
              <a:defRPr>
                <a:solidFill>
                  <a:schemeClr val="accent5">
                    <a:lumMod val="50000"/>
                  </a:schemeClr>
                </a:solidFill>
              </a:defRPr>
            </a:lvl3pPr>
            <a:lvl4pPr>
              <a:defRPr>
                <a:solidFill>
                  <a:schemeClr val="accent5">
                    <a:lumMod val="50000"/>
                  </a:schemeClr>
                </a:solidFill>
              </a:defRPr>
            </a:lvl4pPr>
            <a:lvl5pPr>
              <a:defRPr>
                <a:solidFill>
                  <a:schemeClr val="accent5">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p:cNvPr>
          <p:cNvSpPr>
            <a:spLocks noGrp="1"/>
          </p:cNvSpPr>
          <p:nvPr>
            <p:ph sz="half" idx="2"/>
          </p:nvPr>
        </p:nvSpPr>
        <p:spPr>
          <a:xfrm>
            <a:off x="4523874" y="1540042"/>
            <a:ext cx="6829927" cy="3974139"/>
          </a:xfrm>
        </p:spPr>
        <p:txBody>
          <a:bodyPr/>
          <a:lstStyle>
            <a:lvl1pPr>
              <a:defRPr>
                <a:solidFill>
                  <a:schemeClr val="accent5">
                    <a:lumMod val="50000"/>
                  </a:schemeClr>
                </a:solidFill>
              </a:defRPr>
            </a:lvl1pPr>
            <a:lvl2pPr>
              <a:defRPr>
                <a:solidFill>
                  <a:schemeClr val="accent5">
                    <a:lumMod val="50000"/>
                  </a:schemeClr>
                </a:solidFill>
              </a:defRPr>
            </a:lvl2pPr>
            <a:lvl3pPr>
              <a:defRPr>
                <a:solidFill>
                  <a:schemeClr val="accent5">
                    <a:lumMod val="50000"/>
                  </a:schemeClr>
                </a:solidFill>
              </a:defRPr>
            </a:lvl3pPr>
            <a:lvl4pPr>
              <a:defRPr>
                <a:solidFill>
                  <a:schemeClr val="accent5">
                    <a:lumMod val="50000"/>
                  </a:schemeClr>
                </a:solidFill>
              </a:defRPr>
            </a:lvl4pPr>
            <a:lvl5pPr>
              <a:defRPr>
                <a:solidFill>
                  <a:schemeClr val="accent5">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3">
            <a:extLst/>
          </p:cNvPr>
          <p:cNvSpPr>
            <a:spLocks noGrp="1"/>
          </p:cNvSpPr>
          <p:nvPr>
            <p:ph sz="quarter" idx="13"/>
          </p:nvPr>
        </p:nvSpPr>
        <p:spPr>
          <a:xfrm>
            <a:off x="903288" y="5532439"/>
            <a:ext cx="10515600" cy="569912"/>
          </a:xfrm>
        </p:spPr>
        <p:txBody>
          <a:bodyPr/>
          <a:lstStyle>
            <a:lvl1pPr marL="0" indent="0" algn="ctr">
              <a:buNone/>
              <a:defRPr>
                <a:solidFill>
                  <a:schemeClr val="accent5">
                    <a:lumMod val="50000"/>
                  </a:schemeClr>
                </a:solidFill>
              </a:defRPr>
            </a:lvl1pPr>
          </a:lstStyle>
          <a:p>
            <a:pPr lvl="0"/>
            <a:r>
              <a:rPr lang="en-US"/>
              <a:t>Click to edit Master text styles</a:t>
            </a:r>
          </a:p>
        </p:txBody>
      </p:sp>
      <p:sp>
        <p:nvSpPr>
          <p:cNvPr id="7" name="Slide Number Placeholder 4">
            <a:extLst/>
          </p:cNvPr>
          <p:cNvSpPr>
            <a:spLocks noGrp="1"/>
          </p:cNvSpPr>
          <p:nvPr>
            <p:ph type="sldNum" sz="quarter" idx="14"/>
          </p:nvPr>
        </p:nvSpPr>
        <p:spPr/>
        <p:txBody>
          <a:bodyPr/>
          <a:lstStyle>
            <a:lvl1pPr>
              <a:defRPr/>
            </a:lvl1pPr>
          </a:lstStyle>
          <a:p>
            <a:fld id="{B89994F9-504D-480E-9EEE-C21F2E074E64}" type="slidenum">
              <a:rPr lang="en-US" altLang="en-US"/>
              <a:pPr/>
              <a:t>‹#›</a:t>
            </a:fld>
            <a:endParaRPr lang="en-US" altLang="en-US"/>
          </a:p>
        </p:txBody>
      </p:sp>
    </p:spTree>
    <p:extLst>
      <p:ext uri="{BB962C8B-B14F-4D97-AF65-F5344CB8AC3E}">
        <p14:creationId xmlns:p14="http://schemas.microsoft.com/office/powerpoint/2010/main" val="2172306950"/>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pic>
        <p:nvPicPr>
          <p:cNvPr id="5" name="Picture 6" descr="A close up of a logo&#10;&#10;Description automatically generate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1300" y="5848352"/>
            <a:ext cx="1856317" cy="882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p:cNvPr>
          <p:cNvSpPr>
            <a:spLocks noGrp="1"/>
          </p:cNvSpPr>
          <p:nvPr>
            <p:ph type="title"/>
          </p:nvPr>
        </p:nvSpPr>
        <p:spPr>
          <a:xfrm>
            <a:off x="839788" y="365125"/>
            <a:ext cx="10515600" cy="1325563"/>
          </a:xfrm>
        </p:spPr>
        <p:txBody>
          <a:bodyPr/>
          <a:lstStyle>
            <a:lvl1pPr>
              <a:defRPr>
                <a:solidFill>
                  <a:schemeClr val="accent5">
                    <a:lumMod val="50000"/>
                  </a:schemeClr>
                </a:solidFill>
                <a:latin typeface="+mn-lt"/>
              </a:defRPr>
            </a:lvl1pPr>
          </a:lstStyle>
          <a:p>
            <a:r>
              <a:rPr lang="en-US"/>
              <a:t>Click to edit Master title style</a:t>
            </a:r>
          </a:p>
        </p:txBody>
      </p:sp>
      <p:sp>
        <p:nvSpPr>
          <p:cNvPr id="4" name="Content Placeholder 3">
            <a:extLst/>
          </p:cNvPr>
          <p:cNvSpPr>
            <a:spLocks noGrp="1"/>
          </p:cNvSpPr>
          <p:nvPr>
            <p:ph sz="half" idx="2"/>
          </p:nvPr>
        </p:nvSpPr>
        <p:spPr>
          <a:xfrm>
            <a:off x="839789" y="1690690"/>
            <a:ext cx="5157787" cy="4498975"/>
          </a:xfrm>
        </p:spPr>
        <p:txBody>
          <a:bodyPr/>
          <a:lstStyle>
            <a:lvl1pPr>
              <a:defRPr>
                <a:solidFill>
                  <a:schemeClr val="accent5">
                    <a:lumMod val="50000"/>
                  </a:schemeClr>
                </a:solidFill>
                <a:latin typeface="+mn-lt"/>
              </a:defRPr>
            </a:lvl1pPr>
            <a:lvl2pPr>
              <a:defRPr>
                <a:solidFill>
                  <a:schemeClr val="accent5">
                    <a:lumMod val="50000"/>
                  </a:schemeClr>
                </a:solidFill>
                <a:latin typeface="+mn-lt"/>
              </a:defRPr>
            </a:lvl2pPr>
            <a:lvl3pPr>
              <a:defRPr>
                <a:solidFill>
                  <a:schemeClr val="accent5">
                    <a:lumMod val="50000"/>
                  </a:schemeClr>
                </a:solidFill>
                <a:latin typeface="+mn-lt"/>
              </a:defRPr>
            </a:lvl3pPr>
            <a:lvl4pPr>
              <a:defRPr>
                <a:solidFill>
                  <a:schemeClr val="accent5">
                    <a:lumMod val="50000"/>
                  </a:schemeClr>
                </a:solidFill>
                <a:latin typeface="+mn-lt"/>
              </a:defRPr>
            </a:lvl4pPr>
            <a:lvl5pPr>
              <a:defRPr>
                <a:solidFill>
                  <a:schemeClr val="accent5">
                    <a:lumMod val="50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p:cNvPr>
          <p:cNvSpPr>
            <a:spLocks noGrp="1"/>
          </p:cNvSpPr>
          <p:nvPr>
            <p:ph sz="quarter" idx="4"/>
          </p:nvPr>
        </p:nvSpPr>
        <p:spPr>
          <a:xfrm>
            <a:off x="6172201" y="1690690"/>
            <a:ext cx="5183188" cy="4498975"/>
          </a:xfrm>
        </p:spPr>
        <p:txBody>
          <a:bodyPr/>
          <a:lstStyle>
            <a:lvl1pPr>
              <a:defRPr>
                <a:solidFill>
                  <a:schemeClr val="accent5">
                    <a:lumMod val="50000"/>
                  </a:schemeClr>
                </a:solidFill>
                <a:latin typeface="+mn-lt"/>
              </a:defRPr>
            </a:lvl1pPr>
            <a:lvl2pPr>
              <a:defRPr>
                <a:solidFill>
                  <a:schemeClr val="accent5">
                    <a:lumMod val="50000"/>
                  </a:schemeClr>
                </a:solidFill>
                <a:latin typeface="+mn-lt"/>
              </a:defRPr>
            </a:lvl2pPr>
            <a:lvl3pPr>
              <a:defRPr>
                <a:solidFill>
                  <a:schemeClr val="accent5">
                    <a:lumMod val="50000"/>
                  </a:schemeClr>
                </a:solidFill>
                <a:latin typeface="+mn-lt"/>
              </a:defRPr>
            </a:lvl3pPr>
            <a:lvl4pPr>
              <a:defRPr>
                <a:solidFill>
                  <a:schemeClr val="accent5">
                    <a:lumMod val="50000"/>
                  </a:schemeClr>
                </a:solidFill>
                <a:latin typeface="+mn-lt"/>
              </a:defRPr>
            </a:lvl4pPr>
            <a:lvl5pPr>
              <a:defRPr>
                <a:solidFill>
                  <a:schemeClr val="accent5">
                    <a:lumMod val="50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8">
            <a:extLst/>
          </p:cNvPr>
          <p:cNvSpPr>
            <a:spLocks noGrp="1"/>
          </p:cNvSpPr>
          <p:nvPr>
            <p:ph type="sldNum" sz="quarter" idx="10"/>
          </p:nvPr>
        </p:nvSpPr>
        <p:spPr/>
        <p:txBody>
          <a:bodyPr/>
          <a:lstStyle>
            <a:lvl1pPr>
              <a:defRPr>
                <a:solidFill>
                  <a:srgbClr val="1F4E79"/>
                </a:solidFill>
                <a:latin typeface="Calibri" panose="020F0502020204030204" pitchFamily="34" charset="0"/>
              </a:defRPr>
            </a:lvl1pPr>
          </a:lstStyle>
          <a:p>
            <a:fld id="{70D4DD39-697D-4D43-B4A3-C08C7D169C59}" type="slidenum">
              <a:rPr lang="en-US" altLang="en-US"/>
              <a:pPr/>
              <a:t>‹#›</a:t>
            </a:fld>
            <a:endParaRPr lang="en-US" altLang="en-US"/>
          </a:p>
        </p:txBody>
      </p:sp>
    </p:spTree>
    <p:extLst>
      <p:ext uri="{BB962C8B-B14F-4D97-AF65-F5344CB8AC3E}">
        <p14:creationId xmlns:p14="http://schemas.microsoft.com/office/powerpoint/2010/main" val="1540877992"/>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6" descr="A close up of a logo&#10;&#10;Description automatically generate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1300" y="5848352"/>
            <a:ext cx="1856317" cy="882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p:cNvPr>
          <p:cNvSpPr>
            <a:spLocks noGrp="1"/>
          </p:cNvSpPr>
          <p:nvPr>
            <p:ph type="title"/>
          </p:nvPr>
        </p:nvSpPr>
        <p:spPr>
          <a:xfrm>
            <a:off x="839788" y="365125"/>
            <a:ext cx="10515600" cy="1325563"/>
          </a:xfrm>
        </p:spPr>
        <p:txBody>
          <a:bodyPr/>
          <a:lstStyle>
            <a:lvl1pPr>
              <a:defRPr>
                <a:solidFill>
                  <a:schemeClr val="accent5">
                    <a:lumMod val="50000"/>
                  </a:schemeClr>
                </a:solidFill>
                <a:latin typeface="+mn-lt"/>
              </a:defRPr>
            </a:lvl1pPr>
          </a:lstStyle>
          <a:p>
            <a:r>
              <a:rPr lang="en-US"/>
              <a:t>Click to edit Master title style</a:t>
            </a:r>
          </a:p>
        </p:txBody>
      </p:sp>
      <p:sp>
        <p:nvSpPr>
          <p:cNvPr id="3" name="Text Placeholder 2">
            <a:extLst/>
          </p:cNvPr>
          <p:cNvSpPr>
            <a:spLocks noGrp="1"/>
          </p:cNvSpPr>
          <p:nvPr>
            <p:ph type="body" idx="1"/>
          </p:nvPr>
        </p:nvSpPr>
        <p:spPr>
          <a:xfrm>
            <a:off x="839789" y="1681163"/>
            <a:ext cx="5157787" cy="823912"/>
          </a:xfrm>
        </p:spPr>
        <p:txBody>
          <a:bodyPr anchor="b"/>
          <a:lstStyle>
            <a:lvl1pPr marL="0" indent="0">
              <a:buNone/>
              <a:defRPr sz="2400" b="1">
                <a:solidFill>
                  <a:schemeClr val="accent5">
                    <a:lumMod val="50000"/>
                  </a:schemeClr>
                </a:solidFill>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p:cNvPr>
          <p:cNvSpPr>
            <a:spLocks noGrp="1"/>
          </p:cNvSpPr>
          <p:nvPr>
            <p:ph sz="half" idx="2"/>
          </p:nvPr>
        </p:nvSpPr>
        <p:spPr>
          <a:xfrm>
            <a:off x="839789" y="2505075"/>
            <a:ext cx="5157787" cy="3684588"/>
          </a:xfrm>
        </p:spPr>
        <p:txBody>
          <a:bodyPr/>
          <a:lstStyle>
            <a:lvl1pPr>
              <a:defRPr>
                <a:solidFill>
                  <a:schemeClr val="accent5">
                    <a:lumMod val="50000"/>
                  </a:schemeClr>
                </a:solidFill>
                <a:latin typeface="+mn-lt"/>
              </a:defRPr>
            </a:lvl1pPr>
            <a:lvl2pPr>
              <a:defRPr>
                <a:solidFill>
                  <a:schemeClr val="accent5">
                    <a:lumMod val="50000"/>
                  </a:schemeClr>
                </a:solidFill>
                <a:latin typeface="+mn-lt"/>
              </a:defRPr>
            </a:lvl2pPr>
            <a:lvl3pPr>
              <a:defRPr>
                <a:solidFill>
                  <a:schemeClr val="accent5">
                    <a:lumMod val="50000"/>
                  </a:schemeClr>
                </a:solidFill>
                <a:latin typeface="+mn-lt"/>
              </a:defRPr>
            </a:lvl3pPr>
            <a:lvl4pPr>
              <a:defRPr>
                <a:solidFill>
                  <a:schemeClr val="accent5">
                    <a:lumMod val="50000"/>
                  </a:schemeClr>
                </a:solidFill>
                <a:latin typeface="+mn-lt"/>
              </a:defRPr>
            </a:lvl4pPr>
            <a:lvl5pPr>
              <a:defRPr>
                <a:solidFill>
                  <a:schemeClr val="accent5">
                    <a:lumMod val="50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p:cNvPr>
          <p:cNvSpPr>
            <a:spLocks noGrp="1"/>
          </p:cNvSpPr>
          <p:nvPr>
            <p:ph type="body" sz="quarter" idx="3"/>
          </p:nvPr>
        </p:nvSpPr>
        <p:spPr>
          <a:xfrm>
            <a:off x="6172201" y="1681163"/>
            <a:ext cx="5183188" cy="823912"/>
          </a:xfrm>
        </p:spPr>
        <p:txBody>
          <a:bodyPr anchor="b"/>
          <a:lstStyle>
            <a:lvl1pPr marL="0" indent="0">
              <a:buNone/>
              <a:defRPr sz="2400" b="1">
                <a:solidFill>
                  <a:schemeClr val="accent5">
                    <a:lumMod val="50000"/>
                  </a:schemeClr>
                </a:solidFill>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p:cNvPr>
          <p:cNvSpPr>
            <a:spLocks noGrp="1"/>
          </p:cNvSpPr>
          <p:nvPr>
            <p:ph sz="quarter" idx="4"/>
          </p:nvPr>
        </p:nvSpPr>
        <p:spPr>
          <a:xfrm>
            <a:off x="6172201" y="2505075"/>
            <a:ext cx="5183188" cy="3684588"/>
          </a:xfrm>
        </p:spPr>
        <p:txBody>
          <a:bodyPr/>
          <a:lstStyle>
            <a:lvl1pPr>
              <a:defRPr>
                <a:solidFill>
                  <a:schemeClr val="accent5">
                    <a:lumMod val="50000"/>
                  </a:schemeClr>
                </a:solidFill>
                <a:latin typeface="+mn-lt"/>
              </a:defRPr>
            </a:lvl1pPr>
            <a:lvl2pPr>
              <a:defRPr>
                <a:solidFill>
                  <a:schemeClr val="accent5">
                    <a:lumMod val="50000"/>
                  </a:schemeClr>
                </a:solidFill>
                <a:latin typeface="+mn-lt"/>
              </a:defRPr>
            </a:lvl2pPr>
            <a:lvl3pPr>
              <a:defRPr>
                <a:solidFill>
                  <a:schemeClr val="accent5">
                    <a:lumMod val="50000"/>
                  </a:schemeClr>
                </a:solidFill>
                <a:latin typeface="+mn-lt"/>
              </a:defRPr>
            </a:lvl3pPr>
            <a:lvl4pPr>
              <a:defRPr>
                <a:solidFill>
                  <a:schemeClr val="accent5">
                    <a:lumMod val="50000"/>
                  </a:schemeClr>
                </a:solidFill>
                <a:latin typeface="+mn-lt"/>
              </a:defRPr>
            </a:lvl4pPr>
            <a:lvl5pPr>
              <a:defRPr>
                <a:solidFill>
                  <a:schemeClr val="accent5">
                    <a:lumMod val="50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p:cNvPr>
          <p:cNvSpPr>
            <a:spLocks noGrp="1"/>
          </p:cNvSpPr>
          <p:nvPr>
            <p:ph type="ftr" sz="quarter" idx="10"/>
          </p:nvPr>
        </p:nvSpPr>
        <p:spPr>
          <a:xfrm>
            <a:off x="4038600" y="6356351"/>
            <a:ext cx="4114800" cy="366183"/>
          </a:xfrm>
          <a:prstGeom prst="rect">
            <a:avLst/>
          </a:prstGeom>
        </p:spPr>
        <p:txBody>
          <a:bodyPr/>
          <a:lstStyle>
            <a:lvl1pPr fontAlgn="auto">
              <a:spcBef>
                <a:spcPts val="0"/>
              </a:spcBef>
              <a:spcAft>
                <a:spcPts val="0"/>
              </a:spcAft>
              <a:buClr>
                <a:srgbClr val="000000"/>
              </a:buClr>
              <a:buFont typeface="Arial"/>
              <a:buNone/>
              <a:defRPr kern="0">
                <a:solidFill>
                  <a:schemeClr val="accent5">
                    <a:lumMod val="50000"/>
                  </a:schemeClr>
                </a:solidFill>
                <a:latin typeface="+mn-lt"/>
                <a:ea typeface="Arial"/>
                <a:cs typeface="Arial"/>
                <a:sym typeface="Arial"/>
              </a:defRPr>
            </a:lvl1pPr>
          </a:lstStyle>
          <a:p>
            <a:pPr>
              <a:defRPr/>
            </a:pPr>
            <a:endParaRPr lang="en-US" sz="1867">
              <a:solidFill>
                <a:srgbClr val="5B9BD5">
                  <a:lumMod val="50000"/>
                </a:srgbClr>
              </a:solidFill>
            </a:endParaRPr>
          </a:p>
        </p:txBody>
      </p:sp>
      <p:sp>
        <p:nvSpPr>
          <p:cNvPr id="9" name="Slide Number Placeholder 8">
            <a:extLst/>
          </p:cNvPr>
          <p:cNvSpPr>
            <a:spLocks noGrp="1"/>
          </p:cNvSpPr>
          <p:nvPr>
            <p:ph type="sldNum" sz="quarter" idx="11"/>
          </p:nvPr>
        </p:nvSpPr>
        <p:spPr/>
        <p:txBody>
          <a:bodyPr/>
          <a:lstStyle>
            <a:lvl1pPr>
              <a:defRPr>
                <a:solidFill>
                  <a:srgbClr val="1F4E79"/>
                </a:solidFill>
                <a:latin typeface="Calibri" panose="020F0502020204030204" pitchFamily="34" charset="0"/>
              </a:defRPr>
            </a:lvl1pPr>
          </a:lstStyle>
          <a:p>
            <a:fld id="{D6794CA5-643A-4016-BACA-F9FCCDD84418}" type="slidenum">
              <a:rPr lang="en-US" altLang="en-US"/>
              <a:pPr/>
              <a:t>‹#›</a:t>
            </a:fld>
            <a:endParaRPr lang="en-US" altLang="en-US"/>
          </a:p>
        </p:txBody>
      </p:sp>
    </p:spTree>
    <p:extLst>
      <p:ext uri="{BB962C8B-B14F-4D97-AF65-F5344CB8AC3E}">
        <p14:creationId xmlns:p14="http://schemas.microsoft.com/office/powerpoint/2010/main" val="3067901577"/>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4"/>
        <p:cNvGrpSpPr/>
        <p:nvPr/>
      </p:nvGrpSpPr>
      <p:grpSpPr>
        <a:xfrm>
          <a:off x="0" y="0"/>
          <a:ext cx="0" cy="0"/>
          <a:chOff x="0" y="0"/>
          <a:chExt cx="0" cy="0"/>
        </a:xfrm>
      </p:grpSpPr>
      <p:sp>
        <p:nvSpPr>
          <p:cNvPr id="45" name="Google Shape;45;p4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4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7" name="Google Shape;47;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6" descr="A close up of a logo&#10;&#10;Description automatically generate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1300" y="5848352"/>
            <a:ext cx="1856317" cy="882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0"/>
          </p:nvPr>
        </p:nvSpPr>
        <p:spPr bwMode="auto">
          <a:xfrm>
            <a:off x="4038600" y="6356351"/>
            <a:ext cx="4114800" cy="36618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buClr>
                <a:srgbClr val="000000"/>
              </a:buClr>
              <a:buFont typeface="Arial" panose="020B0604020202020204" pitchFamily="34" charset="0"/>
              <a:buNone/>
              <a:defRPr/>
            </a:lvl1pPr>
          </a:lstStyle>
          <a:p>
            <a:pPr fontAlgn="base">
              <a:spcBef>
                <a:spcPct val="0"/>
              </a:spcBef>
              <a:spcAft>
                <a:spcPct val="0"/>
              </a:spcAft>
            </a:pPr>
            <a:endParaRPr lang="en-US" altLang="en-US" sz="1867" kern="1200" smtClean="0">
              <a:latin typeface="Arial" panose="020B0604020202020204" pitchFamily="34" charset="0"/>
              <a:ea typeface="+mn-ea"/>
              <a:cs typeface="Arial" panose="020B0604020202020204" pitchFamily="34" charset="0"/>
              <a:sym typeface="Arial" panose="020B0604020202020204" pitchFamily="34" charset="0"/>
            </a:endParaRPr>
          </a:p>
        </p:txBody>
      </p:sp>
      <p:sp>
        <p:nvSpPr>
          <p:cNvPr id="4" name="Slide Number Placeholder 3">
            <a:extLst/>
          </p:cNvPr>
          <p:cNvSpPr>
            <a:spLocks noGrp="1"/>
          </p:cNvSpPr>
          <p:nvPr>
            <p:ph type="sldNum" sz="quarter" idx="11"/>
          </p:nvPr>
        </p:nvSpPr>
        <p:spPr/>
        <p:txBody>
          <a:bodyPr/>
          <a:lstStyle>
            <a:lvl1pPr>
              <a:defRPr/>
            </a:lvl1pPr>
          </a:lstStyle>
          <a:p>
            <a:fld id="{6CB0DE4C-D617-40AE-8611-2B3AC516C991}" type="slidenum">
              <a:rPr lang="en-US" altLang="en-US"/>
              <a:pPr/>
              <a:t>‹#›</a:t>
            </a:fld>
            <a:endParaRPr lang="en-US" altLang="en-US"/>
          </a:p>
        </p:txBody>
      </p:sp>
    </p:spTree>
    <p:extLst>
      <p:ext uri="{BB962C8B-B14F-4D97-AF65-F5344CB8AC3E}">
        <p14:creationId xmlns:p14="http://schemas.microsoft.com/office/powerpoint/2010/main" val="3979059185"/>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2" name="Picture 6" descr="A close up of a logo&#10;&#10;Description automatically generate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034" y="182033"/>
            <a:ext cx="1856317" cy="88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0"/>
          </p:nvPr>
        </p:nvSpPr>
        <p:spPr bwMode="auto">
          <a:xfrm>
            <a:off x="4038600" y="6356351"/>
            <a:ext cx="4114800" cy="36618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buClr>
                <a:srgbClr val="000000"/>
              </a:buClr>
              <a:buFont typeface="Arial" panose="020B0604020202020204" pitchFamily="34" charset="0"/>
              <a:buNone/>
              <a:defRPr/>
            </a:lvl1pPr>
          </a:lstStyle>
          <a:p>
            <a:pPr fontAlgn="base">
              <a:spcBef>
                <a:spcPct val="0"/>
              </a:spcBef>
              <a:spcAft>
                <a:spcPct val="0"/>
              </a:spcAft>
            </a:pPr>
            <a:endParaRPr lang="en-US" altLang="en-US" sz="1867" kern="1200" smtClean="0">
              <a:latin typeface="Arial" panose="020B0604020202020204" pitchFamily="34" charset="0"/>
              <a:ea typeface="+mn-ea"/>
              <a:cs typeface="Arial" panose="020B0604020202020204" pitchFamily="34" charset="0"/>
              <a:sym typeface="Arial" panose="020B0604020202020204" pitchFamily="34" charset="0"/>
            </a:endParaRPr>
          </a:p>
        </p:txBody>
      </p:sp>
      <p:sp>
        <p:nvSpPr>
          <p:cNvPr id="4" name="Slide Number Placeholder 3">
            <a:extLst/>
          </p:cNvPr>
          <p:cNvSpPr>
            <a:spLocks noGrp="1"/>
          </p:cNvSpPr>
          <p:nvPr>
            <p:ph type="sldNum" sz="quarter" idx="11"/>
          </p:nvPr>
        </p:nvSpPr>
        <p:spPr/>
        <p:txBody>
          <a:bodyPr/>
          <a:lstStyle>
            <a:lvl1pPr>
              <a:defRPr/>
            </a:lvl1pPr>
          </a:lstStyle>
          <a:p>
            <a:fld id="{D309C511-63C2-414B-889E-2602955C4173}" type="slidenum">
              <a:rPr lang="en-US" altLang="en-US"/>
              <a:pPr/>
              <a:t>‹#›</a:t>
            </a:fld>
            <a:endParaRPr lang="en-US" altLang="en-US"/>
          </a:p>
        </p:txBody>
      </p:sp>
    </p:spTree>
    <p:extLst>
      <p:ext uri="{BB962C8B-B14F-4D97-AF65-F5344CB8AC3E}">
        <p14:creationId xmlns:p14="http://schemas.microsoft.com/office/powerpoint/2010/main" val="237349384"/>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6" descr="A close up of a logo&#10;&#10;Description automatically generate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1300" y="5848352"/>
            <a:ext cx="1856317" cy="882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p:cNvPr>
          <p:cNvSpPr>
            <a:spLocks noGrp="1"/>
          </p:cNvSpPr>
          <p:nvPr>
            <p:ph type="title"/>
          </p:nvPr>
        </p:nvSpPr>
        <p:spPr>
          <a:xfrm>
            <a:off x="839788" y="457200"/>
            <a:ext cx="3932237" cy="1600200"/>
          </a:xfrm>
        </p:spPr>
        <p:txBody>
          <a:bodyPr anchor="b"/>
          <a:lstStyle>
            <a:lvl1pPr>
              <a:defRPr sz="3200">
                <a:solidFill>
                  <a:schemeClr val="accent5">
                    <a:lumMod val="50000"/>
                  </a:schemeClr>
                </a:solidFill>
              </a:defRPr>
            </a:lvl1pPr>
          </a:lstStyle>
          <a:p>
            <a:r>
              <a:rPr lang="en-US"/>
              <a:t>Click to edit Master title style</a:t>
            </a:r>
          </a:p>
        </p:txBody>
      </p:sp>
      <p:sp>
        <p:nvSpPr>
          <p:cNvPr id="3" name="Content Placeholder 2">
            <a:extLst/>
          </p:cNvPr>
          <p:cNvSpPr>
            <a:spLocks noGrp="1"/>
          </p:cNvSpPr>
          <p:nvPr>
            <p:ph idx="1"/>
          </p:nvPr>
        </p:nvSpPr>
        <p:spPr>
          <a:xfrm>
            <a:off x="5183188" y="987426"/>
            <a:ext cx="6172200" cy="4873625"/>
          </a:xfrm>
        </p:spPr>
        <p:txBody>
          <a:bodyPr/>
          <a:lstStyle>
            <a:lvl1pPr>
              <a:defRPr sz="3200">
                <a:solidFill>
                  <a:schemeClr val="accent5">
                    <a:lumMod val="50000"/>
                  </a:schemeClr>
                </a:solidFill>
              </a:defRPr>
            </a:lvl1pPr>
            <a:lvl2pPr>
              <a:defRPr sz="2800">
                <a:solidFill>
                  <a:schemeClr val="accent5">
                    <a:lumMod val="50000"/>
                  </a:schemeClr>
                </a:solidFill>
              </a:defRPr>
            </a:lvl2pPr>
            <a:lvl3pPr>
              <a:defRPr sz="2400">
                <a:solidFill>
                  <a:schemeClr val="accent5">
                    <a:lumMod val="50000"/>
                  </a:schemeClr>
                </a:solidFill>
              </a:defRPr>
            </a:lvl3pPr>
            <a:lvl4pPr>
              <a:defRPr sz="2000">
                <a:solidFill>
                  <a:schemeClr val="accent5">
                    <a:lumMod val="50000"/>
                  </a:schemeClr>
                </a:solidFill>
              </a:defRPr>
            </a:lvl4pPr>
            <a:lvl5pPr>
              <a:defRPr sz="2000">
                <a:solidFill>
                  <a:schemeClr val="accent5">
                    <a:lumMod val="50000"/>
                  </a:schemeClr>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p:cNvPr>
          <p:cNvSpPr>
            <a:spLocks noGrp="1"/>
          </p:cNvSpPr>
          <p:nvPr>
            <p:ph type="body" sz="half" idx="2"/>
          </p:nvPr>
        </p:nvSpPr>
        <p:spPr>
          <a:xfrm>
            <a:off x="839788" y="2057401"/>
            <a:ext cx="3932237" cy="3811588"/>
          </a:xfrm>
        </p:spPr>
        <p:txBody>
          <a:bodyPr/>
          <a:lstStyle>
            <a:lvl1pPr marL="0" indent="0">
              <a:buNone/>
              <a:defRPr sz="1600">
                <a:solidFill>
                  <a:schemeClr val="accent5">
                    <a:lumMod val="50000"/>
                  </a:schemeClr>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6" name="Footer Placeholder 5"/>
          <p:cNvSpPr>
            <a:spLocks noGrp="1"/>
          </p:cNvSpPr>
          <p:nvPr>
            <p:ph type="ftr" sz="quarter" idx="10"/>
          </p:nvPr>
        </p:nvSpPr>
        <p:spPr bwMode="auto">
          <a:xfrm>
            <a:off x="4038600" y="6356351"/>
            <a:ext cx="4114800" cy="36618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buClr>
                <a:srgbClr val="000000"/>
              </a:buClr>
              <a:buFont typeface="Arial" panose="020B0604020202020204" pitchFamily="34" charset="0"/>
              <a:buNone/>
              <a:defRPr/>
            </a:lvl1pPr>
          </a:lstStyle>
          <a:p>
            <a:pPr fontAlgn="base">
              <a:spcBef>
                <a:spcPct val="0"/>
              </a:spcBef>
              <a:spcAft>
                <a:spcPct val="0"/>
              </a:spcAft>
            </a:pPr>
            <a:endParaRPr lang="en-US" altLang="en-US" sz="1867" kern="1200" smtClean="0">
              <a:latin typeface="Arial" panose="020B0604020202020204" pitchFamily="34" charset="0"/>
              <a:ea typeface="+mn-ea"/>
              <a:cs typeface="Arial" panose="020B0604020202020204" pitchFamily="34" charset="0"/>
              <a:sym typeface="Arial" panose="020B0604020202020204" pitchFamily="34" charset="0"/>
            </a:endParaRPr>
          </a:p>
        </p:txBody>
      </p:sp>
      <p:sp>
        <p:nvSpPr>
          <p:cNvPr id="7" name="Slide Number Placeholder 6">
            <a:extLst/>
          </p:cNvPr>
          <p:cNvSpPr>
            <a:spLocks noGrp="1"/>
          </p:cNvSpPr>
          <p:nvPr>
            <p:ph type="sldNum" sz="quarter" idx="11"/>
          </p:nvPr>
        </p:nvSpPr>
        <p:spPr/>
        <p:txBody>
          <a:bodyPr/>
          <a:lstStyle>
            <a:lvl1pPr>
              <a:defRPr/>
            </a:lvl1pPr>
          </a:lstStyle>
          <a:p>
            <a:fld id="{507AC4AA-E0BB-4FFE-AC19-21764239C46A}" type="slidenum">
              <a:rPr lang="en-US" altLang="en-US"/>
              <a:pPr/>
              <a:t>‹#›</a:t>
            </a:fld>
            <a:endParaRPr lang="en-US" altLang="en-US"/>
          </a:p>
        </p:txBody>
      </p:sp>
    </p:spTree>
    <p:extLst>
      <p:ext uri="{BB962C8B-B14F-4D97-AF65-F5344CB8AC3E}">
        <p14:creationId xmlns:p14="http://schemas.microsoft.com/office/powerpoint/2010/main" val="1111730064"/>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3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915383985"/>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4_Title Only">
    <p:spTree>
      <p:nvGrpSpPr>
        <p:cNvPr id="1" name=""/>
        <p:cNvGrpSpPr/>
        <p:nvPr/>
      </p:nvGrpSpPr>
      <p:grpSpPr>
        <a:xfrm>
          <a:off x="0" y="0"/>
          <a:ext cx="0" cy="0"/>
          <a:chOff x="0" y="0"/>
          <a:chExt cx="0" cy="0"/>
        </a:xfrm>
      </p:grpSpPr>
      <p:sp>
        <p:nvSpPr>
          <p:cNvPr id="2" name="TextBox 1">
            <a:extLst/>
          </p:cNvPr>
          <p:cNvSpPr txBox="1"/>
          <p:nvPr/>
        </p:nvSpPr>
        <p:spPr>
          <a:xfrm>
            <a:off x="630767" y="1441451"/>
            <a:ext cx="5080000" cy="4832092"/>
          </a:xfrm>
          <a:prstGeom prst="rect">
            <a:avLst/>
          </a:prstGeom>
          <a:noFill/>
        </p:spPr>
        <p:txBody>
          <a:bodyPr>
            <a:spAutoFit/>
          </a:bodyPr>
          <a:lstStyle>
            <a:lvl1pPr marL="347663" indent="-347663"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fontAlgn="base" hangingPunct="1">
              <a:spcBef>
                <a:spcPct val="0"/>
              </a:spcBef>
              <a:spcAft>
                <a:spcPts val="600"/>
              </a:spcAft>
            </a:pPr>
            <a:r>
              <a:rPr lang="en-US" altLang="en-US" sz="1200" b="1" kern="1200" smtClean="0">
                <a:solidFill>
                  <a:srgbClr val="1F4E79"/>
                </a:solidFill>
                <a:ea typeface="+mn-ea"/>
              </a:rPr>
              <a:t>BACELAR-NICOLAU, Paula.</a:t>
            </a:r>
            <a:r>
              <a:rPr lang="en-US" altLang="en-US" sz="1200" kern="1200" smtClean="0">
                <a:solidFill>
                  <a:srgbClr val="1F4E79"/>
                </a:solidFill>
                <a:ea typeface="+mn-ea"/>
              </a:rPr>
              <a:t> Assistant Professor in the Department of Sciences and Technology, Unibersidade Aberta, PORTUGAL, </a:t>
            </a:r>
            <a:r>
              <a:rPr lang="en-US" altLang="en-US" sz="1200" kern="1200" smtClean="0">
                <a:solidFill>
                  <a:srgbClr val="1F4E79"/>
                </a:solidFill>
                <a:ea typeface="+mn-ea"/>
                <a:hlinkClick r:id="rId2"/>
              </a:rPr>
              <a:t>pnicolau@uab.pt</a:t>
            </a:r>
            <a:r>
              <a:rPr lang="en-US" altLang="en-US" sz="1200" kern="1200" smtClean="0">
                <a:solidFill>
                  <a:srgbClr val="1F4E79"/>
                </a:solidFill>
                <a:ea typeface="+mn-ea"/>
              </a:rPr>
              <a:t> </a:t>
            </a:r>
            <a:r>
              <a:rPr lang="en-US" altLang="en-US" sz="1200" kern="1200" smtClean="0">
                <a:solidFill>
                  <a:srgbClr val="1F4E79"/>
                </a:solidFill>
                <a:ea typeface="+mn-ea"/>
                <a:hlinkClick r:id="rId3"/>
              </a:rPr>
              <a:t>https://www2.uab.pt/departamentos/DCT/detaildocente.php?doc=59.</a:t>
            </a:r>
            <a:endParaRPr lang="en-US" altLang="en-US" sz="1200" kern="1200" smtClean="0">
              <a:solidFill>
                <a:srgbClr val="1F4E79"/>
              </a:solidFill>
              <a:ea typeface="+mn-ea"/>
            </a:endParaRPr>
          </a:p>
          <a:p>
            <a:pPr eaLnBrk="1" fontAlgn="base" hangingPunct="1">
              <a:spcBef>
                <a:spcPct val="0"/>
              </a:spcBef>
              <a:spcAft>
                <a:spcPts val="600"/>
              </a:spcAft>
            </a:pPr>
            <a:r>
              <a:rPr lang="en-US" altLang="en-US" sz="1200" b="1" kern="1200" smtClean="0">
                <a:solidFill>
                  <a:srgbClr val="1F4E79"/>
                </a:solidFill>
                <a:ea typeface="+mn-ea"/>
              </a:rPr>
              <a:t>CAEIRO, Sandra.</a:t>
            </a:r>
            <a:r>
              <a:rPr lang="en-US" altLang="en-US" sz="1200" kern="1200" smtClean="0">
                <a:solidFill>
                  <a:srgbClr val="1F4E79"/>
                </a:solidFill>
                <a:ea typeface="+mn-ea"/>
              </a:rPr>
              <a:t> Associate Professor with habilitation I Environmental Sciences, Department of Science and Technology, UAb, Portuguese Distance learning University, PORTUGAL, </a:t>
            </a:r>
            <a:r>
              <a:rPr lang="en-US" altLang="en-US" sz="1200" kern="1200" smtClean="0">
                <a:solidFill>
                  <a:srgbClr val="1F4E79"/>
                </a:solidFill>
                <a:ea typeface="+mn-ea"/>
                <a:hlinkClick r:id="rId4"/>
              </a:rPr>
              <a:t>scaeiro@uab.pt</a:t>
            </a:r>
            <a:r>
              <a:rPr lang="en-US" altLang="en-US" sz="1200" kern="1200" smtClean="0">
                <a:solidFill>
                  <a:srgbClr val="1F4E79"/>
                </a:solidFill>
                <a:ea typeface="+mn-ea"/>
              </a:rPr>
              <a:t> </a:t>
            </a:r>
            <a:r>
              <a:rPr lang="en-US" altLang="en-US" sz="1200" kern="1200" smtClean="0">
                <a:solidFill>
                  <a:srgbClr val="1F4E79"/>
                </a:solidFill>
                <a:ea typeface="+mn-ea"/>
                <a:hlinkClick r:id="rId5"/>
              </a:rPr>
              <a:t>https://www2.uab.pt/departamentos/DCT/detaildocente.php?doc=64</a:t>
            </a:r>
            <a:endParaRPr lang="en-US" altLang="en-US" sz="1200" kern="1200" smtClean="0">
              <a:solidFill>
                <a:srgbClr val="1F4E79"/>
              </a:solidFill>
              <a:ea typeface="+mn-ea"/>
            </a:endParaRPr>
          </a:p>
          <a:p>
            <a:pPr eaLnBrk="1" fontAlgn="base" hangingPunct="1">
              <a:spcBef>
                <a:spcPct val="0"/>
              </a:spcBef>
              <a:spcAft>
                <a:spcPts val="600"/>
              </a:spcAft>
            </a:pPr>
            <a:r>
              <a:rPr lang="en-US" altLang="en-US" sz="1200" b="1" kern="1200" smtClean="0">
                <a:solidFill>
                  <a:srgbClr val="1F4E79"/>
                </a:solidFill>
                <a:ea typeface="+mn-ea"/>
              </a:rPr>
              <a:t>GALLI</a:t>
            </a:r>
            <a:r>
              <a:rPr lang="en-US" altLang="en-US" sz="1200" kern="1200" smtClean="0">
                <a:solidFill>
                  <a:srgbClr val="1F4E79"/>
                </a:solidFill>
                <a:ea typeface="+mn-ea"/>
              </a:rPr>
              <a:t>, </a:t>
            </a:r>
            <a:r>
              <a:rPr lang="en-US" altLang="en-US" sz="1200" b="1" kern="1200" smtClean="0">
                <a:solidFill>
                  <a:srgbClr val="1F4E79"/>
                </a:solidFill>
                <a:ea typeface="+mn-ea"/>
              </a:rPr>
              <a:t>Alessandro.</a:t>
            </a:r>
            <a:r>
              <a:rPr lang="en-US" altLang="en-US" sz="1200" kern="1200" smtClean="0">
                <a:solidFill>
                  <a:srgbClr val="1F4E79"/>
                </a:solidFill>
                <a:ea typeface="+mn-ea"/>
              </a:rPr>
              <a:t> Global Footprint Network, Director, Mediterranean-MENA Program, SWITZERLAND, </a:t>
            </a:r>
            <a:r>
              <a:rPr lang="en-US" altLang="en-US" sz="1200" kern="1200" smtClean="0">
                <a:solidFill>
                  <a:srgbClr val="1F4E79"/>
                </a:solidFill>
                <a:ea typeface="+mn-ea"/>
                <a:hlinkClick r:id="rId6"/>
              </a:rPr>
              <a:t>alessandro.galli@footprintnetwork.org</a:t>
            </a:r>
            <a:r>
              <a:rPr lang="en-US" altLang="en-US" sz="1200" kern="1200" smtClean="0">
                <a:solidFill>
                  <a:srgbClr val="1F4E79"/>
                </a:solidFill>
                <a:ea typeface="+mn-ea"/>
              </a:rPr>
              <a:t>   </a:t>
            </a:r>
            <a:r>
              <a:rPr lang="en-US" altLang="en-US" sz="1200" kern="1200" smtClean="0">
                <a:solidFill>
                  <a:srgbClr val="1F4E79"/>
                </a:solidFill>
                <a:ea typeface="+mn-ea"/>
                <a:hlinkClick r:id="rId7"/>
              </a:rPr>
              <a:t>https://www.footprintnetwork.org/about-us/people</a:t>
            </a:r>
            <a:endParaRPr lang="en-US" altLang="en-US" sz="1200" kern="1200" smtClean="0">
              <a:solidFill>
                <a:srgbClr val="1F4E79"/>
              </a:solidFill>
              <a:ea typeface="+mn-ea"/>
            </a:endParaRPr>
          </a:p>
          <a:p>
            <a:pPr eaLnBrk="1" fontAlgn="base" hangingPunct="1">
              <a:spcBef>
                <a:spcPct val="0"/>
              </a:spcBef>
              <a:spcAft>
                <a:spcPts val="600"/>
              </a:spcAft>
            </a:pPr>
            <a:r>
              <a:rPr lang="en-US" altLang="en-US" sz="1200" b="1" kern="1200" smtClean="0">
                <a:solidFill>
                  <a:srgbClr val="1F4E79"/>
                </a:solidFill>
                <a:ea typeface="+mn-ea"/>
              </a:rPr>
              <a:t>MALANDRAKIS, George. </a:t>
            </a:r>
            <a:r>
              <a:rPr lang="en-US" altLang="en-US" sz="1200" kern="1200" smtClean="0">
                <a:solidFill>
                  <a:srgbClr val="1F4E79"/>
                </a:solidFill>
                <a:ea typeface="+mn-ea"/>
              </a:rPr>
              <a:t>Assistant Professor in Environmental Education, School of Primary Education, Aristotle University of Thessaloniki, GREECE, </a:t>
            </a:r>
            <a:r>
              <a:rPr lang="en-US" altLang="en-US" sz="1200" kern="1200" smtClean="0">
                <a:solidFill>
                  <a:srgbClr val="1F4E79"/>
                </a:solidFill>
                <a:ea typeface="+mn-ea"/>
                <a:hlinkClick r:id="rId8"/>
              </a:rPr>
              <a:t>gmalandrakis@eled.auth.gr</a:t>
            </a:r>
            <a:r>
              <a:rPr lang="en-US" altLang="en-US" sz="1200" kern="1200" smtClean="0">
                <a:solidFill>
                  <a:srgbClr val="1F4E79"/>
                </a:solidFill>
                <a:ea typeface="+mn-ea"/>
              </a:rPr>
              <a:t> </a:t>
            </a:r>
            <a:r>
              <a:rPr lang="en-GB" altLang="en-US" sz="1200" kern="1200" smtClean="0">
                <a:solidFill>
                  <a:srgbClr val="1F4E79"/>
                </a:solidFill>
                <a:ea typeface="+mn-ea"/>
                <a:hlinkClick r:id="rId9"/>
              </a:rPr>
              <a:t>https://qa.auth.gr/en/cv/gmalandrakis</a:t>
            </a:r>
            <a:r>
              <a:rPr lang="en-GB" altLang="en-US" sz="1200" kern="1200" smtClean="0">
                <a:solidFill>
                  <a:srgbClr val="1F4E79"/>
                </a:solidFill>
                <a:ea typeface="+mn-ea"/>
              </a:rPr>
              <a:t>. </a:t>
            </a:r>
          </a:p>
          <a:p>
            <a:pPr eaLnBrk="1" fontAlgn="base" hangingPunct="1">
              <a:spcBef>
                <a:spcPct val="0"/>
              </a:spcBef>
              <a:spcAft>
                <a:spcPts val="600"/>
              </a:spcAft>
              <a:buClrTx/>
              <a:buFontTx/>
              <a:buNone/>
            </a:pPr>
            <a:r>
              <a:rPr lang="it-IT" altLang="en-US" sz="1200" b="1" kern="1200" smtClean="0">
                <a:solidFill>
                  <a:srgbClr val="1F4E79"/>
                </a:solidFill>
                <a:ea typeface="+mn-ea"/>
              </a:rPr>
              <a:t>MORENO PIRES, Sara.</a:t>
            </a:r>
            <a:r>
              <a:rPr lang="it-IT" altLang="en-US" sz="1200" kern="1200" smtClean="0">
                <a:solidFill>
                  <a:srgbClr val="1F4E79"/>
                </a:solidFill>
                <a:ea typeface="+mn-ea"/>
              </a:rPr>
              <a:t> Researcher in Sustainable Cities and Regions, Research Unit on Governance, Competitiveness and Public Policies (GOVCOPP), Department of Social, Political and Territorial Sciences, University of Aveiro, PORTUGAL, </a:t>
            </a:r>
            <a:r>
              <a:rPr lang="it-IT" altLang="en-US" sz="1200" kern="1200" smtClean="0">
                <a:solidFill>
                  <a:srgbClr val="1F4E79"/>
                </a:solidFill>
                <a:ea typeface="+mn-ea"/>
                <a:hlinkClick r:id="rId10"/>
              </a:rPr>
              <a:t>sarapires@ua.pt</a:t>
            </a:r>
            <a:r>
              <a:rPr lang="it-IT" altLang="en-US" sz="1200" kern="1200" smtClean="0">
                <a:solidFill>
                  <a:srgbClr val="1F4E79"/>
                </a:solidFill>
                <a:ea typeface="+mn-ea"/>
              </a:rPr>
              <a:t> </a:t>
            </a:r>
            <a:r>
              <a:rPr lang="it-IT" altLang="en-US" sz="1200" kern="1200" smtClean="0">
                <a:solidFill>
                  <a:srgbClr val="1F4E79"/>
                </a:solidFill>
                <a:ea typeface="+mn-ea"/>
                <a:hlinkClick r:id="rId11"/>
              </a:rPr>
              <a:t>https://www.ua.pt/govcopp/profile_160</a:t>
            </a:r>
            <a:endParaRPr lang="en-US" altLang="en-US" sz="1200" kern="1200" smtClean="0">
              <a:solidFill>
                <a:srgbClr val="1F4E79"/>
              </a:solidFill>
              <a:ea typeface="+mn-ea"/>
            </a:endParaRPr>
          </a:p>
        </p:txBody>
      </p:sp>
      <p:sp>
        <p:nvSpPr>
          <p:cNvPr id="3" name="TextBox 2">
            <a:extLst/>
          </p:cNvPr>
          <p:cNvSpPr txBox="1"/>
          <p:nvPr/>
        </p:nvSpPr>
        <p:spPr>
          <a:xfrm>
            <a:off x="6096001" y="1441451"/>
            <a:ext cx="5465233" cy="4539704"/>
          </a:xfrm>
          <a:prstGeom prst="rect">
            <a:avLst/>
          </a:prstGeom>
          <a:noFill/>
        </p:spPr>
        <p:txBody>
          <a:bodyPr>
            <a:spAutoFit/>
          </a:bodyPr>
          <a:lstStyle/>
          <a:p>
            <a:pPr marL="465127" indent="-465127">
              <a:spcAft>
                <a:spcPts val="600"/>
              </a:spcAft>
              <a:defRPr/>
            </a:pPr>
            <a:r>
              <a:rPr lang="en-US" altLang="en-US" sz="1200" b="1" dirty="0">
                <a:solidFill>
                  <a:srgbClr val="5B9BD5">
                    <a:lumMod val="50000"/>
                  </a:srgbClr>
                </a:solidFill>
              </a:rPr>
              <a:t>PAPADOPOULOU, </a:t>
            </a:r>
            <a:r>
              <a:rPr lang="en-US" altLang="en-US" sz="1200" b="1" dirty="0" err="1">
                <a:solidFill>
                  <a:srgbClr val="5B9BD5">
                    <a:lumMod val="50000"/>
                  </a:srgbClr>
                </a:solidFill>
              </a:rPr>
              <a:t>Athanasia</a:t>
            </a:r>
            <a:r>
              <a:rPr lang="en-US" altLang="en-US" sz="1200" dirty="0">
                <a:solidFill>
                  <a:srgbClr val="5B9BD5">
                    <a:lumMod val="50000"/>
                  </a:srgbClr>
                </a:solidFill>
              </a:rPr>
              <a:t>. Agriculturalist, Primary School Teacher, Ph.D. Candidate, School of Primary Education, Aristotle University of Thessaloniki, GREECE, </a:t>
            </a:r>
            <a:r>
              <a:rPr lang="en-US" altLang="en-US" sz="1200" dirty="0">
                <a:solidFill>
                  <a:srgbClr val="5B9BD5">
                    <a:lumMod val="50000"/>
                  </a:srgbClr>
                </a:solidFill>
                <a:hlinkClick r:id="rId12"/>
              </a:rPr>
              <a:t>papath55@yahoo.gr</a:t>
            </a:r>
            <a:r>
              <a:rPr lang="en-US" altLang="en-US" sz="1200" dirty="0">
                <a:solidFill>
                  <a:srgbClr val="5B9BD5">
                    <a:lumMod val="50000"/>
                  </a:srgbClr>
                </a:solidFill>
              </a:rPr>
              <a:t>. </a:t>
            </a:r>
          </a:p>
          <a:p>
            <a:pPr marL="465127" indent="-465127">
              <a:spcAft>
                <a:spcPts val="600"/>
              </a:spcAft>
              <a:defRPr/>
            </a:pPr>
            <a:r>
              <a:rPr lang="en-US" altLang="en-US" sz="1200" b="1" dirty="0">
                <a:solidFill>
                  <a:srgbClr val="5B9BD5">
                    <a:lumMod val="50000"/>
                  </a:srgbClr>
                </a:solidFill>
              </a:rPr>
              <a:t>PATRIZI, Nicoletta. </a:t>
            </a:r>
            <a:r>
              <a:rPr lang="en-US" altLang="en-US" sz="1200" dirty="0">
                <a:solidFill>
                  <a:srgbClr val="5B9BD5">
                    <a:lumMod val="50000"/>
                  </a:srgbClr>
                </a:solidFill>
              </a:rPr>
              <a:t>Post-doc fellow in Environmental and Cultural Heritage Chemistry, Sustainability, Indicators, Environmental assessment, Department of Physical Sciences, Earth and Environment, University of Siena, Italy, </a:t>
            </a:r>
            <a:r>
              <a:rPr lang="en-US" altLang="en-US" sz="1200" dirty="0">
                <a:solidFill>
                  <a:srgbClr val="5B9BD5">
                    <a:lumMod val="50000"/>
                  </a:srgbClr>
                </a:solidFill>
                <a:hlinkClick r:id="rId13"/>
              </a:rPr>
              <a:t>patrizi@unisi.it</a:t>
            </a:r>
            <a:r>
              <a:rPr lang="en-US" altLang="en-US" sz="1200" dirty="0">
                <a:solidFill>
                  <a:srgbClr val="5B9BD5">
                    <a:lumMod val="50000"/>
                  </a:srgbClr>
                </a:solidFill>
              </a:rPr>
              <a:t>  http://www.ecodynamics.unisi.it/?page_id=123&amp;lang=it  </a:t>
            </a:r>
          </a:p>
          <a:p>
            <a:pPr marL="465127" indent="-465127">
              <a:spcAft>
                <a:spcPts val="600"/>
              </a:spcAft>
              <a:defRPr/>
            </a:pPr>
            <a:r>
              <a:rPr lang="en-US" altLang="en-US" sz="1200" b="1" dirty="0">
                <a:solidFill>
                  <a:srgbClr val="5B9BD5">
                    <a:lumMod val="50000"/>
                  </a:srgbClr>
                </a:solidFill>
              </a:rPr>
              <a:t>PULSELLI, Federico Maria.</a:t>
            </a:r>
            <a:r>
              <a:rPr lang="en-US" altLang="en-US" sz="1200" dirty="0">
                <a:solidFill>
                  <a:srgbClr val="5B9BD5">
                    <a:lumMod val="50000"/>
                  </a:srgbClr>
                </a:solidFill>
              </a:rPr>
              <a:t> Associate Professor in Environmental and Cultural Heritage Chemistry, Sustainability,</a:t>
            </a:r>
            <a:r>
              <a:rPr lang="el-GR" altLang="en-US" sz="1200" dirty="0">
                <a:solidFill>
                  <a:srgbClr val="5B9BD5">
                    <a:lumMod val="50000"/>
                  </a:srgbClr>
                </a:solidFill>
              </a:rPr>
              <a:t> </a:t>
            </a:r>
            <a:r>
              <a:rPr lang="en-US" altLang="en-US" sz="1200" dirty="0">
                <a:solidFill>
                  <a:srgbClr val="5B9BD5">
                    <a:lumMod val="50000"/>
                  </a:srgbClr>
                </a:solidFill>
              </a:rPr>
              <a:t>Indicators, Environmental assessment, Department of Physical Sciences, Earth and Environment, University of Siena, ITALY, </a:t>
            </a:r>
            <a:r>
              <a:rPr lang="en-US" altLang="en-US" sz="1200" dirty="0">
                <a:solidFill>
                  <a:srgbClr val="5B9BD5">
                    <a:lumMod val="50000"/>
                  </a:srgbClr>
                </a:solidFill>
                <a:hlinkClick r:id="rId14"/>
              </a:rPr>
              <a:t>federico.pulselli@unisi.it</a:t>
            </a:r>
            <a:r>
              <a:rPr lang="en-US" altLang="en-US" sz="1200" dirty="0">
                <a:solidFill>
                  <a:srgbClr val="5B9BD5">
                    <a:lumMod val="50000"/>
                  </a:srgbClr>
                </a:solidFill>
              </a:rPr>
              <a:t> </a:t>
            </a:r>
            <a:r>
              <a:rPr lang="en-US" altLang="en-US" sz="1200" dirty="0">
                <a:solidFill>
                  <a:srgbClr val="5B9BD5">
                    <a:lumMod val="50000"/>
                  </a:srgbClr>
                </a:solidFill>
                <a:hlinkClick r:id="rId15"/>
              </a:rPr>
              <a:t>http://www.ecodynamics.unisi.it/?page_id=107&amp;lang=en</a:t>
            </a:r>
            <a:endParaRPr lang="en-US" altLang="en-US" sz="1200" dirty="0">
              <a:solidFill>
                <a:srgbClr val="5B9BD5">
                  <a:lumMod val="50000"/>
                </a:srgbClr>
              </a:solidFill>
            </a:endParaRPr>
          </a:p>
          <a:p>
            <a:pPr marL="465127" indent="-465127">
              <a:spcAft>
                <a:spcPts val="600"/>
              </a:spcAft>
              <a:defRPr/>
            </a:pPr>
            <a:r>
              <a:rPr lang="en-US" altLang="en-US" sz="1200" b="1" dirty="0">
                <a:solidFill>
                  <a:srgbClr val="5B9BD5">
                    <a:lumMod val="50000"/>
                  </a:srgbClr>
                </a:solidFill>
              </a:rPr>
              <a:t>THEODOSIOU, </a:t>
            </a:r>
            <a:r>
              <a:rPr lang="en-US" altLang="en-US" sz="1200" b="1" dirty="0" err="1">
                <a:solidFill>
                  <a:srgbClr val="5B9BD5">
                    <a:lumMod val="50000"/>
                  </a:srgbClr>
                </a:solidFill>
              </a:rPr>
              <a:t>Nikolaos</a:t>
            </a:r>
            <a:r>
              <a:rPr lang="en-US" altLang="en-US" sz="1200" b="1" dirty="0">
                <a:solidFill>
                  <a:srgbClr val="5B9BD5">
                    <a:lumMod val="50000"/>
                  </a:srgbClr>
                </a:solidFill>
              </a:rPr>
              <a:t>. </a:t>
            </a:r>
            <a:r>
              <a:rPr lang="en-US" altLang="en-US" sz="1200" dirty="0">
                <a:solidFill>
                  <a:srgbClr val="5B9BD5">
                    <a:lumMod val="50000"/>
                  </a:srgbClr>
                </a:solidFill>
              </a:rPr>
              <a:t>Professor Di</a:t>
            </a:r>
            <a:r>
              <a:rPr lang="en-GB" altLang="en-US" sz="1200" dirty="0">
                <a:solidFill>
                  <a:srgbClr val="5B9BD5">
                    <a:lumMod val="50000"/>
                  </a:srgbClr>
                </a:solidFill>
              </a:rPr>
              <a:t>vision of Hydraulics and Environmental Engineering, Department of Civil Engineering, Aristotle University of Thessaloniki, </a:t>
            </a:r>
            <a:r>
              <a:rPr lang="en-US" altLang="en-US" sz="1200" dirty="0">
                <a:solidFill>
                  <a:srgbClr val="5B9BD5">
                    <a:lumMod val="50000"/>
                  </a:srgbClr>
                </a:solidFill>
              </a:rPr>
              <a:t>GREECE, </a:t>
            </a:r>
            <a:r>
              <a:rPr lang="en-GB" altLang="en-US" sz="1200" dirty="0">
                <a:solidFill>
                  <a:srgbClr val="5B9BD5">
                    <a:lumMod val="50000"/>
                  </a:srgbClr>
                </a:solidFill>
                <a:hlinkClick r:id="rId16"/>
              </a:rPr>
              <a:t>niktheod@civil.auth.gr</a:t>
            </a:r>
            <a:r>
              <a:rPr lang="en-GB" altLang="en-US" sz="1200" dirty="0">
                <a:solidFill>
                  <a:srgbClr val="5B9BD5">
                    <a:lumMod val="50000"/>
                  </a:srgbClr>
                </a:solidFill>
              </a:rPr>
              <a:t> </a:t>
            </a:r>
            <a:r>
              <a:rPr lang="en-GB" altLang="en-US" sz="1200" dirty="0">
                <a:solidFill>
                  <a:srgbClr val="5B9BD5">
                    <a:lumMod val="50000"/>
                  </a:srgbClr>
                </a:solidFill>
                <a:hlinkClick r:id="rId17"/>
              </a:rPr>
              <a:t>https://qa.auth.gr/en/cv/niktheod</a:t>
            </a:r>
            <a:r>
              <a:rPr lang="en-GB" altLang="en-US" sz="1200" dirty="0">
                <a:solidFill>
                  <a:srgbClr val="5B9BD5">
                    <a:lumMod val="50000"/>
                  </a:srgbClr>
                </a:solidFill>
              </a:rPr>
              <a:t> . </a:t>
            </a:r>
            <a:endParaRPr lang="en-US" altLang="en-US" sz="1200" dirty="0">
              <a:solidFill>
                <a:srgbClr val="5B9BD5">
                  <a:lumMod val="50000"/>
                </a:srgbClr>
              </a:solidFill>
            </a:endParaRPr>
          </a:p>
          <a:p>
            <a:pPr marL="465127" indent="-465127">
              <a:spcAft>
                <a:spcPts val="600"/>
              </a:spcAft>
              <a:defRPr/>
            </a:pPr>
            <a:r>
              <a:rPr lang="en-US" altLang="en-US" sz="1200" b="1" dirty="0">
                <a:solidFill>
                  <a:srgbClr val="5B9BD5">
                    <a:lumMod val="50000"/>
                  </a:srgbClr>
                </a:solidFill>
              </a:rPr>
              <a:t>ZACHOS, </a:t>
            </a:r>
            <a:r>
              <a:rPr lang="en-US" altLang="en-US" sz="1200" b="1" dirty="0" err="1">
                <a:solidFill>
                  <a:srgbClr val="5B9BD5">
                    <a:lumMod val="50000"/>
                  </a:srgbClr>
                </a:solidFill>
              </a:rPr>
              <a:t>Dimitrios</a:t>
            </a:r>
            <a:r>
              <a:rPr lang="en-US" altLang="en-US" sz="1200" b="1" dirty="0">
                <a:solidFill>
                  <a:srgbClr val="5B9BD5">
                    <a:lumMod val="50000"/>
                  </a:srgbClr>
                </a:solidFill>
              </a:rPr>
              <a:t>.</a:t>
            </a:r>
            <a:r>
              <a:rPr lang="en-US" altLang="en-US" sz="1200" dirty="0">
                <a:solidFill>
                  <a:srgbClr val="5B9BD5">
                    <a:lumMod val="50000"/>
                  </a:srgbClr>
                </a:solidFill>
              </a:rPr>
              <a:t> Assistant Professor of Pedagogy – Intercultural Education, School of Primary Education, Aristotle University of Thessaloniki, GREECE, </a:t>
            </a:r>
            <a:r>
              <a:rPr lang="en-GB" altLang="en-US" sz="1200" dirty="0">
                <a:solidFill>
                  <a:srgbClr val="5B9BD5">
                    <a:lumMod val="50000"/>
                  </a:srgbClr>
                </a:solidFill>
                <a:hlinkClick r:id="rId18"/>
              </a:rPr>
              <a:t>dimzachos@eled.auth.gr</a:t>
            </a:r>
            <a:r>
              <a:rPr lang="en-GB" altLang="en-US" sz="1200" dirty="0">
                <a:solidFill>
                  <a:srgbClr val="5B9BD5">
                    <a:lumMod val="50000"/>
                  </a:srgbClr>
                </a:solidFill>
              </a:rPr>
              <a:t> </a:t>
            </a:r>
            <a:r>
              <a:rPr lang="en-GB" altLang="en-US" sz="1200" dirty="0">
                <a:solidFill>
                  <a:srgbClr val="5B9BD5">
                    <a:lumMod val="50000"/>
                  </a:srgbClr>
                </a:solidFill>
                <a:hlinkClick r:id="rId19"/>
              </a:rPr>
              <a:t>https://qa.auth.gr/en/cv/dimzachos</a:t>
            </a:r>
            <a:r>
              <a:rPr lang="en-GB" altLang="en-US" sz="1200" dirty="0">
                <a:solidFill>
                  <a:srgbClr val="5B9BD5">
                    <a:lumMod val="50000"/>
                  </a:srgbClr>
                </a:solidFill>
              </a:rPr>
              <a:t>. </a:t>
            </a:r>
            <a:endParaRPr lang="en-US" altLang="en-US" sz="1200" dirty="0">
              <a:solidFill>
                <a:srgbClr val="5B9BD5">
                  <a:lumMod val="50000"/>
                </a:srgbClr>
              </a:solidFill>
            </a:endParaRPr>
          </a:p>
          <a:p>
            <a:pPr>
              <a:spcAft>
                <a:spcPts val="600"/>
              </a:spcAft>
              <a:defRPr/>
            </a:pPr>
            <a:endParaRPr lang="en-US" sz="1200">
              <a:solidFill>
                <a:srgbClr val="5B9BD5">
                  <a:lumMod val="50000"/>
                </a:srgbClr>
              </a:solidFill>
            </a:endParaRPr>
          </a:p>
        </p:txBody>
      </p:sp>
      <p:pic>
        <p:nvPicPr>
          <p:cNvPr id="4" name="Picture 6" descr="A close up of a sign&#10;&#10;Description automatically generated"/>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39184" y="6318252"/>
            <a:ext cx="1496483" cy="486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A close up of a sign&#10;&#10;Description automatically generated"/>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198100" y="6269567"/>
            <a:ext cx="1619251" cy="397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A picture containing table&#10;&#10;Description automatically generated"/>
          <p:cNvPicPr>
            <a:picLocks noChangeAspect="1" noChangeArrowheads="1"/>
          </p:cNvPicPr>
          <p:nvPr/>
        </p:nvPicPr>
        <p:blipFill>
          <a:blip r:embed="rId22">
            <a:extLst>
              <a:ext uri="{28A0092B-C50C-407E-A947-70E740481C1C}">
                <a14:useLocalDpi xmlns:a14="http://schemas.microsoft.com/office/drawing/2010/main" val="0"/>
              </a:ext>
            </a:extLst>
          </a:blip>
          <a:srcRect l="22404" t="7526" r="28455" b="46811"/>
          <a:stretch>
            <a:fillRect/>
          </a:stretch>
        </p:blipFill>
        <p:spPr bwMode="auto">
          <a:xfrm>
            <a:off x="2707218" y="6269567"/>
            <a:ext cx="524933" cy="501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A picture containing table&#10;&#10;Description automatically generated"/>
          <p:cNvPicPr>
            <a:picLocks noChangeAspect="1" noChangeArrowheads="1"/>
          </p:cNvPicPr>
          <p:nvPr/>
        </p:nvPicPr>
        <p:blipFill>
          <a:blip r:embed="rId22">
            <a:extLst>
              <a:ext uri="{28A0092B-C50C-407E-A947-70E740481C1C}">
                <a14:useLocalDpi xmlns:a14="http://schemas.microsoft.com/office/drawing/2010/main" val="0"/>
              </a:ext>
            </a:extLst>
          </a:blip>
          <a:srcRect t="50462" b="6190"/>
          <a:stretch>
            <a:fillRect/>
          </a:stretch>
        </p:blipFill>
        <p:spPr bwMode="auto">
          <a:xfrm>
            <a:off x="3221567" y="6269567"/>
            <a:ext cx="1128184" cy="501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A picture containing drawing, shirt&#10;&#10;Description automatically generated"/>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7878234" y="6140451"/>
            <a:ext cx="1748367" cy="656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p:cNvPr>
          <p:cNvSpPr/>
          <p:nvPr/>
        </p:nvSpPr>
        <p:spPr>
          <a:xfrm>
            <a:off x="0" y="1"/>
            <a:ext cx="12192000" cy="1284817"/>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0" name="Picture 15" descr="A close up of a logo&#10;&#10;Description automatically generated"/>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9398000" y="76201"/>
            <a:ext cx="2540000" cy="1132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6"/>
          <p:cNvSpPr txBox="1">
            <a:spLocks noChangeArrowheads="1"/>
          </p:cNvSpPr>
          <p:nvPr/>
        </p:nvSpPr>
        <p:spPr bwMode="auto">
          <a:xfrm>
            <a:off x="630768" y="338667"/>
            <a:ext cx="852381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fontAlgn="base" hangingPunct="1">
              <a:spcBef>
                <a:spcPct val="0"/>
              </a:spcBef>
              <a:spcAft>
                <a:spcPct val="0"/>
              </a:spcAft>
            </a:pPr>
            <a:r>
              <a:rPr lang="en-US" altLang="en-US" sz="2800" b="1" kern="1200" smtClean="0">
                <a:solidFill>
                  <a:prstClr val="white"/>
                </a:solidFill>
                <a:ea typeface="+mn-ea"/>
              </a:rPr>
              <a:t>About the authors of the EUSTEPs module</a:t>
            </a:r>
          </a:p>
        </p:txBody>
      </p:sp>
      <p:pic>
        <p:nvPicPr>
          <p:cNvPr id="12" name="Picture 17" descr="A close up of a logo&#10;&#10;Description automatically generated"/>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5264152" y="6076951"/>
            <a:ext cx="1655233" cy="728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316942"/>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2_Blank">
    <p:spTree>
      <p:nvGrpSpPr>
        <p:cNvPr id="1" name=""/>
        <p:cNvGrpSpPr/>
        <p:nvPr/>
      </p:nvGrpSpPr>
      <p:grpSpPr>
        <a:xfrm>
          <a:off x="0" y="0"/>
          <a:ext cx="0" cy="0"/>
          <a:chOff x="0" y="0"/>
          <a:chExt cx="0" cy="0"/>
        </a:xfrm>
      </p:grpSpPr>
      <p:pic>
        <p:nvPicPr>
          <p:cNvPr id="4" name="Picture 6" descr="A picture containing wave, riding, outdoor, surfing&#10;&#10;Description automatically generate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9517" cy="686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magin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69634" y="6176434"/>
            <a:ext cx="548217" cy="512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951" y="6060017"/>
            <a:ext cx="2402416"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A picture containing table&#10;&#10;Description automatically generated"/>
          <p:cNvPicPr>
            <a:picLocks noChangeAspect="1" noChangeArrowheads="1"/>
          </p:cNvPicPr>
          <p:nvPr/>
        </p:nvPicPr>
        <p:blipFill>
          <a:blip r:embed="rId5">
            <a:extLst>
              <a:ext uri="{28A0092B-C50C-407E-A947-70E740481C1C}">
                <a14:useLocalDpi xmlns:a14="http://schemas.microsoft.com/office/drawing/2010/main" val="0"/>
              </a:ext>
            </a:extLst>
          </a:blip>
          <a:srcRect l="22404" t="7526" r="28455" b="46811"/>
          <a:stretch>
            <a:fillRect/>
          </a:stretch>
        </p:blipFill>
        <p:spPr bwMode="auto">
          <a:xfrm>
            <a:off x="6951133" y="6178552"/>
            <a:ext cx="527051" cy="501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A close up of a logo&#10;&#10;Description automatically generated"/>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841317" y="6064251"/>
            <a:ext cx="1659467" cy="897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A picture containing table&#10;&#10;Description automatically generated"/>
          <p:cNvPicPr>
            <a:picLocks noChangeAspect="1" noChangeArrowheads="1"/>
          </p:cNvPicPr>
          <p:nvPr/>
        </p:nvPicPr>
        <p:blipFill>
          <a:blip r:embed="rId5">
            <a:extLst>
              <a:ext uri="{28A0092B-C50C-407E-A947-70E740481C1C}">
                <a14:useLocalDpi xmlns:a14="http://schemas.microsoft.com/office/drawing/2010/main" val="0"/>
              </a:ext>
            </a:extLst>
          </a:blip>
          <a:srcRect t="50462" b="6190"/>
          <a:stretch>
            <a:fillRect/>
          </a:stretch>
        </p:blipFill>
        <p:spPr bwMode="auto">
          <a:xfrm>
            <a:off x="7478185" y="6178552"/>
            <a:ext cx="1128183" cy="501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 descr="A close up of a logo&#10;&#10;Description automatically generated"/>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07518" y="6110817"/>
            <a:ext cx="1672167" cy="668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4" descr="A picture containing drawing&#10;&#10;Description automatically generated"/>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382434" y="6110817"/>
            <a:ext cx="2317751" cy="719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5" descr="A picture containing drawing&#10;&#10;Description automatically generated"/>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500785" y="6271684"/>
            <a:ext cx="13589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p:cNvPr>
          <p:cNvSpPr txBox="1"/>
          <p:nvPr/>
        </p:nvSpPr>
        <p:spPr>
          <a:xfrm rot="5400000">
            <a:off x="11026775" y="5798836"/>
            <a:ext cx="2084917" cy="215444"/>
          </a:xfrm>
          <a:prstGeom prst="rect">
            <a:avLst/>
          </a:prstGeom>
          <a:noFill/>
        </p:spPr>
        <p:txBody>
          <a:bodyPr>
            <a:spAutoFit/>
          </a:bodyPr>
          <a:lstStyle/>
          <a:p>
            <a:pPr>
              <a:defRPr/>
            </a:pPr>
            <a:r>
              <a:rPr lang="en-US" sz="800" kern="1200">
                <a:solidFill>
                  <a:prstClr val="white"/>
                </a:solidFill>
                <a:latin typeface="Calibri"/>
                <a:ea typeface="+mn-ea"/>
                <a:cs typeface="Arial" panose="020B0604020202020204" pitchFamily="34" charset="0"/>
              </a:rPr>
              <a:t>Photo by SHIVAAZ SHAMOON on Unsplash</a:t>
            </a:r>
            <a:endParaRPr lang="en-US" sz="800">
              <a:solidFill>
                <a:prstClr val="white"/>
              </a:solidFill>
            </a:endParaRPr>
          </a:p>
        </p:txBody>
      </p:sp>
      <p:sp>
        <p:nvSpPr>
          <p:cNvPr id="14" name="TextBox 17"/>
          <p:cNvSpPr txBox="1">
            <a:spLocks noChangeArrowheads="1"/>
          </p:cNvSpPr>
          <p:nvPr/>
        </p:nvSpPr>
        <p:spPr bwMode="auto">
          <a:xfrm>
            <a:off x="107951" y="5168900"/>
            <a:ext cx="2988733" cy="830997"/>
          </a:xfrm>
          <a:prstGeom prst="rect">
            <a:avLst/>
          </a:prstGeom>
          <a:noFill/>
          <a:ln w="635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fontAlgn="base" hangingPunct="1">
              <a:spcBef>
                <a:spcPct val="0"/>
              </a:spcBef>
              <a:spcAft>
                <a:spcPct val="0"/>
              </a:spcAft>
            </a:pPr>
            <a:r>
              <a:rPr lang="en-US" altLang="en-US" sz="800" kern="1200" smtClean="0">
                <a:solidFill>
                  <a:prstClr val="white"/>
                </a:solidFill>
                <a:latin typeface="Futura Medium"/>
                <a:ea typeface="Futura Medium"/>
                <a:cs typeface="Futura Medium"/>
              </a:rPr>
              <a:t>"The European Commission support for the production of this publication does not constitute an endorsement of the contents which reflect the views of the authors only. The Commission, along with the National Authority (IKY), cannot be held responsible for any use which may be made of the information contained therein."</a:t>
            </a:r>
          </a:p>
        </p:txBody>
      </p:sp>
      <p:pic>
        <p:nvPicPr>
          <p:cNvPr id="15" name="Picture 18" descr="A close up of a logo&#10;&#10;Description automatically generated"/>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253317" y="340784"/>
            <a:ext cx="5687483" cy="2707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Placeholder 26">
            <a:extLst/>
          </p:cNvPr>
          <p:cNvSpPr>
            <a:spLocks noGrp="1"/>
          </p:cNvSpPr>
          <p:nvPr>
            <p:ph type="body" sz="quarter" idx="15"/>
          </p:nvPr>
        </p:nvSpPr>
        <p:spPr>
          <a:xfrm>
            <a:off x="901701" y="3585883"/>
            <a:ext cx="10452100" cy="1019456"/>
          </a:xfrm>
        </p:spPr>
        <p:txBody>
          <a:bodyPr/>
          <a:lstStyle>
            <a:lvl1pPr marL="0" indent="0" algn="ctr">
              <a:buNone/>
              <a:defRPr sz="4800">
                <a:solidFill>
                  <a:schemeClr val="bg1"/>
                </a:solidFill>
              </a:defRPr>
            </a:lvl1pPr>
          </a:lstStyle>
          <a:p>
            <a:pPr lvl="0"/>
            <a:r>
              <a:rPr lang="en-US" smtClean="0"/>
              <a:t>Click to edit Master text styles</a:t>
            </a:r>
          </a:p>
        </p:txBody>
      </p:sp>
      <p:sp>
        <p:nvSpPr>
          <p:cNvPr id="30" name="Text Placeholder 29">
            <a:extLst/>
          </p:cNvPr>
          <p:cNvSpPr>
            <a:spLocks noGrp="1"/>
          </p:cNvSpPr>
          <p:nvPr>
            <p:ph type="body" sz="quarter" idx="16"/>
          </p:nvPr>
        </p:nvSpPr>
        <p:spPr>
          <a:xfrm>
            <a:off x="901701" y="4605340"/>
            <a:ext cx="10452100" cy="1114425"/>
          </a:xfr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420274360"/>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buClr>
                <a:srgbClr val="000000"/>
              </a:buClr>
              <a:buFont typeface="Arial" panose="020B0604020202020204" pitchFamily="34" charset="0"/>
              <a:buNone/>
              <a:defRPr/>
            </a:lvl1pPr>
          </a:lstStyle>
          <a:p>
            <a:pPr fontAlgn="base">
              <a:spcBef>
                <a:spcPct val="0"/>
              </a:spcBef>
              <a:spcAft>
                <a:spcPct val="0"/>
              </a:spcAft>
            </a:pPr>
            <a:fld id="{C2728FE6-A294-486C-B354-1B83FFAB0D52}" type="datetimeFigureOut">
              <a:rPr lang="en-US" altLang="en-US" sz="1867" kern="1200" smtClean="0">
                <a:latin typeface="Arial" panose="020B0604020202020204" pitchFamily="34" charset="0"/>
                <a:ea typeface="+mn-ea"/>
                <a:cs typeface="Arial" panose="020B0604020202020204" pitchFamily="34" charset="0"/>
                <a:sym typeface="Arial" panose="020B0604020202020204" pitchFamily="34" charset="0"/>
              </a:rPr>
              <a:pPr fontAlgn="base">
                <a:spcBef>
                  <a:spcPct val="0"/>
                </a:spcBef>
                <a:spcAft>
                  <a:spcPct val="0"/>
                </a:spcAft>
              </a:pPr>
              <a:t>10/7/2021</a:t>
            </a:fld>
            <a:endParaRPr lang="en-US" altLang="en-US" sz="1867" kern="1200" smtClean="0">
              <a:latin typeface="Arial" panose="020B0604020202020204" pitchFamily="34" charset="0"/>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buClr>
                <a:srgbClr val="000000"/>
              </a:buClr>
              <a:buFont typeface="Arial" panose="020B0604020202020204" pitchFamily="34" charset="0"/>
              <a:buNone/>
              <a:defRPr/>
            </a:lvl1pPr>
          </a:lstStyle>
          <a:p>
            <a:pPr fontAlgn="base">
              <a:spcBef>
                <a:spcPct val="0"/>
              </a:spcBef>
              <a:spcAft>
                <a:spcPct val="0"/>
              </a:spcAft>
            </a:pPr>
            <a:endParaRPr lang="en-US" altLang="en-US" sz="1867" kern="1200" smtClean="0">
              <a:latin typeface="Arial" panose="020B0604020202020204" pitchFamily="34" charset="0"/>
              <a:ea typeface="+mn-ea"/>
              <a:cs typeface="Arial" panose="020B0604020202020204" pitchFamily="34" charset="0"/>
              <a:sym typeface="Arial" panose="020B0604020202020204" pitchFamily="34" charset="0"/>
            </a:endParaRPr>
          </a:p>
        </p:txBody>
      </p:sp>
      <p:sp>
        <p:nvSpPr>
          <p:cNvPr id="6" name="Slide Number Placeholder 5">
            <a:extLst/>
          </p:cNvPr>
          <p:cNvSpPr>
            <a:spLocks noGrp="1"/>
          </p:cNvSpPr>
          <p:nvPr>
            <p:ph type="sldNum" sz="quarter" idx="12"/>
          </p:nvPr>
        </p:nvSpPr>
        <p:spPr/>
        <p:txBody>
          <a:bodyPr/>
          <a:lstStyle>
            <a:lvl1pPr>
              <a:defRPr/>
            </a:lvl1pPr>
          </a:lstStyle>
          <a:p>
            <a:fld id="{8066B803-70EE-4039-8038-6A8FB924691A}" type="slidenum">
              <a:rPr lang="en-US" altLang="en-US"/>
              <a:pPr/>
              <a:t>‹#›</a:t>
            </a:fld>
            <a:endParaRPr lang="en-US" altLang="en-US"/>
          </a:p>
        </p:txBody>
      </p:sp>
    </p:spTree>
    <p:extLst>
      <p:ext uri="{BB962C8B-B14F-4D97-AF65-F5344CB8AC3E}">
        <p14:creationId xmlns:p14="http://schemas.microsoft.com/office/powerpoint/2010/main" val="866387200"/>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3801F0B3-ECBF-D946-8C5D-D7260F5BB541}"/>
              </a:ext>
            </a:extLst>
          </p:cNvPr>
          <p:cNvPicPr>
            <a:picLocks noChangeAspect="1"/>
          </p:cNvPicPr>
          <p:nvPr/>
        </p:nvPicPr>
        <p:blipFill rotWithShape="1">
          <a:blip r:embed="rId2">
            <a:alphaModFix/>
          </a:blip>
          <a:srcRect l="-8291" t="-220" r="-4225" b="220"/>
          <a:stretch/>
        </p:blipFill>
        <p:spPr>
          <a:xfrm>
            <a:off x="-1001109" y="0"/>
            <a:ext cx="13681701" cy="6858000"/>
          </a:xfrm>
          <a:prstGeom prst="rect">
            <a:avLst/>
          </a:prstGeom>
        </p:spPr>
      </p:pic>
      <p:pic>
        <p:nvPicPr>
          <p:cNvPr id="12" name="Immagine 12">
            <a:extLst>
              <a:ext uri="{FF2B5EF4-FFF2-40B4-BE49-F238E27FC236}">
                <a16:creationId xmlns="" xmlns:a16="http://schemas.microsoft.com/office/drawing/2014/main" id="{E358DBB9-CD2E-784E-8213-A25BCE18EA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7405" y="6150142"/>
            <a:ext cx="575747" cy="537315"/>
          </a:xfrm>
          <a:prstGeom prst="rect">
            <a:avLst/>
          </a:prstGeom>
        </p:spPr>
      </p:pic>
      <p:pic>
        <p:nvPicPr>
          <p:cNvPr id="13" name="Immagine 13">
            <a:extLst>
              <a:ext uri="{FF2B5EF4-FFF2-40B4-BE49-F238E27FC236}">
                <a16:creationId xmlns="" xmlns:a16="http://schemas.microsoft.com/office/drawing/2014/main" id="{1A3821D3-3415-8942-841D-CE7DD0D5C7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194" y="6059673"/>
            <a:ext cx="2403127" cy="685102"/>
          </a:xfrm>
          <a:prstGeom prst="rect">
            <a:avLst/>
          </a:prstGeom>
        </p:spPr>
      </p:pic>
      <p:sp>
        <p:nvSpPr>
          <p:cNvPr id="6" name="Picture Placeholder 5">
            <a:extLst>
              <a:ext uri="{FF2B5EF4-FFF2-40B4-BE49-F238E27FC236}">
                <a16:creationId xmlns="" xmlns:a16="http://schemas.microsoft.com/office/drawing/2014/main" id="{55735F1E-F67B-3241-BBA0-9B2FDEC16442}"/>
              </a:ext>
            </a:extLst>
          </p:cNvPr>
          <p:cNvSpPr>
            <a:spLocks noGrp="1"/>
          </p:cNvSpPr>
          <p:nvPr>
            <p:ph type="pic" sz="quarter" idx="11" hasCustomPrompt="1"/>
          </p:nvPr>
        </p:nvSpPr>
        <p:spPr>
          <a:xfrm>
            <a:off x="527064" y="200026"/>
            <a:ext cx="3781425" cy="1355725"/>
          </a:xfrm>
        </p:spPr>
        <p:txBody>
          <a:bodyPr/>
          <a:lstStyle>
            <a:lvl1pPr marL="0" indent="0">
              <a:buNone/>
              <a:defRPr>
                <a:solidFill>
                  <a:schemeClr val="bg1"/>
                </a:solidFill>
              </a:defRPr>
            </a:lvl1pPr>
          </a:lstStyle>
          <a:p>
            <a:r>
              <a:rPr lang="en-US"/>
              <a:t>Insert university logo here</a:t>
            </a:r>
          </a:p>
        </p:txBody>
      </p:sp>
      <p:sp>
        <p:nvSpPr>
          <p:cNvPr id="9" name="Content Placeholder 8">
            <a:extLst>
              <a:ext uri="{FF2B5EF4-FFF2-40B4-BE49-F238E27FC236}">
                <a16:creationId xmlns="" xmlns:a16="http://schemas.microsoft.com/office/drawing/2014/main" id="{1EAEFA89-90D3-B54E-9FDD-CC1421B8DBC6}"/>
              </a:ext>
            </a:extLst>
          </p:cNvPr>
          <p:cNvSpPr>
            <a:spLocks noGrp="1"/>
          </p:cNvSpPr>
          <p:nvPr>
            <p:ph sz="quarter" idx="12" hasCustomPrompt="1"/>
          </p:nvPr>
        </p:nvSpPr>
        <p:spPr>
          <a:xfrm>
            <a:off x="527052" y="1920879"/>
            <a:ext cx="5820741" cy="3565525"/>
          </a:xfrm>
        </p:spPr>
        <p:txBody>
          <a:bodyPr/>
          <a:lstStyle>
            <a:lvl1pPr>
              <a:defRPr b="1">
                <a:solidFill>
                  <a:schemeClr val="bg1"/>
                </a:solidFill>
              </a:defRPr>
            </a:lvl1pPr>
          </a:lstStyle>
          <a:p>
            <a:pPr lvl="0"/>
            <a:r>
              <a:rPr lang="en-US"/>
              <a:t>Insert title of the presentation here</a:t>
            </a:r>
          </a:p>
        </p:txBody>
      </p:sp>
      <p:sp>
        <p:nvSpPr>
          <p:cNvPr id="14" name="TextBox 13">
            <a:extLst>
              <a:ext uri="{FF2B5EF4-FFF2-40B4-BE49-F238E27FC236}">
                <a16:creationId xmlns="" xmlns:a16="http://schemas.microsoft.com/office/drawing/2014/main" id="{5FB5553C-8CB5-5E4B-80C3-523553960784}"/>
              </a:ext>
            </a:extLst>
          </p:cNvPr>
          <p:cNvSpPr txBox="1"/>
          <p:nvPr/>
        </p:nvSpPr>
        <p:spPr>
          <a:xfrm>
            <a:off x="7437885" y="5027137"/>
            <a:ext cx="4704523" cy="207877"/>
          </a:xfrm>
          <a:prstGeom prst="rect">
            <a:avLst/>
          </a:prstGeom>
          <a:noFill/>
        </p:spPr>
        <p:txBody>
          <a:bodyPr wrap="square" rtlCol="0">
            <a:spAutoFit/>
          </a:bodyPr>
          <a:lstStyle/>
          <a:p>
            <a:pPr algn="ctr">
              <a:buClrTx/>
              <a:buFontTx/>
              <a:buNone/>
            </a:pPr>
            <a:r>
              <a:rPr lang="en-US" sz="751" kern="1200">
                <a:solidFill>
                  <a:prstClr val="white"/>
                </a:solidFill>
                <a:latin typeface="Calibri" panose="020F0502020204030204"/>
                <a:ea typeface="+mn-ea"/>
                <a:cs typeface="+mn-cs"/>
              </a:rPr>
              <a:t>KA 203, Strategic Partnership in Higher Education 2019-2022, Agreement No. 2019-1-EL01-KA203-062941</a:t>
            </a:r>
          </a:p>
        </p:txBody>
      </p:sp>
      <p:pic>
        <p:nvPicPr>
          <p:cNvPr id="16" name="Picture 6" descr="A close up of a sign&#10;&#10;Description automatically generated">
            <a:extLst>
              <a:ext uri="{FF2B5EF4-FFF2-40B4-BE49-F238E27FC236}">
                <a16:creationId xmlns="" xmlns:a16="http://schemas.microsoft.com/office/drawing/2014/main" id="{07E8C5C4-D574-2742-8238-7C3295BFAB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5761" y="6220719"/>
            <a:ext cx="1795355" cy="58469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A close up of a sign&#10;&#10;Description automatically generated">
            <a:extLst>
              <a:ext uri="{FF2B5EF4-FFF2-40B4-BE49-F238E27FC236}">
                <a16:creationId xmlns="" xmlns:a16="http://schemas.microsoft.com/office/drawing/2014/main" id="{DB005CDC-B3A5-1745-9A05-8944E5DE6E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98774" y="6278490"/>
            <a:ext cx="1489977" cy="36735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A picture containing table&#10;&#10;Description automatically generated">
            <a:extLst>
              <a:ext uri="{FF2B5EF4-FFF2-40B4-BE49-F238E27FC236}">
                <a16:creationId xmlns="" xmlns:a16="http://schemas.microsoft.com/office/drawing/2014/main" id="{7ECAC41D-5DFA-0343-A885-D8E45EE7BA8D}"/>
              </a:ext>
            </a:extLst>
          </p:cNvPr>
          <p:cNvPicPr>
            <a:picLocks noChangeAspect="1" noChangeArrowheads="1"/>
          </p:cNvPicPr>
          <p:nvPr/>
        </p:nvPicPr>
        <p:blipFill rotWithShape="1">
          <a:blip r:embed="rId7">
            <a:alphaModFix amt="65000"/>
            <a:extLst>
              <a:ext uri="{28A0092B-C50C-407E-A947-70E740481C1C}">
                <a14:useLocalDpi xmlns:a14="http://schemas.microsoft.com/office/drawing/2010/main" val="0"/>
              </a:ext>
            </a:extLst>
          </a:blip>
          <a:srcRect l="22405" t="7525" r="28454" b="46811"/>
          <a:stretch/>
        </p:blipFill>
        <p:spPr bwMode="auto">
          <a:xfrm>
            <a:off x="7005463" y="6220739"/>
            <a:ext cx="526529" cy="50165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A close up of a logo&#10;&#10;Description automatically generated">
            <a:extLst>
              <a:ext uri="{FF2B5EF4-FFF2-40B4-BE49-F238E27FC236}">
                <a16:creationId xmlns="" xmlns:a16="http://schemas.microsoft.com/office/drawing/2014/main" id="{4D3D4EF9-8B86-7244-955D-9D4D185FD3A5}"/>
              </a:ext>
            </a:extLst>
          </p:cNvPr>
          <p:cNvPicPr>
            <a:picLocks noChangeAspect="1"/>
          </p:cNvPicPr>
          <p:nvPr/>
        </p:nvPicPr>
        <p:blipFill>
          <a:blip r:embed="rId8"/>
          <a:stretch>
            <a:fillRect/>
          </a:stretch>
        </p:blipFill>
        <p:spPr>
          <a:xfrm>
            <a:off x="8839977" y="6122148"/>
            <a:ext cx="1658787" cy="897292"/>
          </a:xfrm>
          <a:prstGeom prst="rect">
            <a:avLst/>
          </a:prstGeom>
        </p:spPr>
      </p:pic>
      <p:pic>
        <p:nvPicPr>
          <p:cNvPr id="24" name="Picture 3" descr="A picture containing table&#10;&#10;Description automatically generated">
            <a:extLst>
              <a:ext uri="{FF2B5EF4-FFF2-40B4-BE49-F238E27FC236}">
                <a16:creationId xmlns="" xmlns:a16="http://schemas.microsoft.com/office/drawing/2014/main" id="{C54B5869-774B-8947-93A6-5C9AABD94F74}"/>
              </a:ext>
            </a:extLst>
          </p:cNvPr>
          <p:cNvPicPr>
            <a:picLocks noChangeAspect="1" noChangeArrowheads="1"/>
          </p:cNvPicPr>
          <p:nvPr/>
        </p:nvPicPr>
        <p:blipFill rotWithShape="1">
          <a:blip r:embed="rId7">
            <a:alphaModFix amt="65000"/>
            <a:extLst>
              <a:ext uri="{28A0092B-C50C-407E-A947-70E740481C1C}">
                <a14:useLocalDpi xmlns:a14="http://schemas.microsoft.com/office/drawing/2010/main" val="0"/>
              </a:ext>
            </a:extLst>
          </a:blip>
          <a:srcRect t="50462" b="6190"/>
          <a:stretch/>
        </p:blipFill>
        <p:spPr bwMode="auto">
          <a:xfrm>
            <a:off x="7531993" y="6220739"/>
            <a:ext cx="1128713" cy="50165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A close up of a logo&#10;&#10;Description automatically generated">
            <a:extLst>
              <a:ext uri="{FF2B5EF4-FFF2-40B4-BE49-F238E27FC236}">
                <a16:creationId xmlns="" xmlns:a16="http://schemas.microsoft.com/office/drawing/2014/main" id="{DDA0AFBA-61EA-884B-A082-CD2500DEB5D1}"/>
              </a:ext>
            </a:extLst>
          </p:cNvPr>
          <p:cNvPicPr>
            <a:picLocks noChangeAspect="1"/>
          </p:cNvPicPr>
          <p:nvPr/>
        </p:nvPicPr>
        <p:blipFill>
          <a:blip r:embed="rId9"/>
          <a:stretch>
            <a:fillRect/>
          </a:stretch>
        </p:blipFill>
        <p:spPr>
          <a:xfrm>
            <a:off x="7499062" y="2811931"/>
            <a:ext cx="4281271" cy="2038700"/>
          </a:xfrm>
          <a:prstGeom prst="rect">
            <a:avLst/>
          </a:prstGeom>
        </p:spPr>
      </p:pic>
      <p:pic>
        <p:nvPicPr>
          <p:cNvPr id="15" name="Picture 14" descr="A close up of a logo&#10;&#10;Description automatically generated">
            <a:extLst>
              <a:ext uri="{FF2B5EF4-FFF2-40B4-BE49-F238E27FC236}">
                <a16:creationId xmlns="" xmlns:a16="http://schemas.microsoft.com/office/drawing/2014/main" id="{CE91B3DA-A173-454B-A1F3-A988E7ADF883}"/>
              </a:ext>
            </a:extLst>
          </p:cNvPr>
          <p:cNvPicPr>
            <a:picLocks noChangeAspect="1"/>
          </p:cNvPicPr>
          <p:nvPr/>
        </p:nvPicPr>
        <p:blipFill>
          <a:blip r:embed="rId10"/>
          <a:stretch>
            <a:fillRect/>
          </a:stretch>
        </p:blipFill>
        <p:spPr>
          <a:xfrm>
            <a:off x="5193724" y="6052502"/>
            <a:ext cx="1654749" cy="728090"/>
          </a:xfrm>
          <a:prstGeom prst="rect">
            <a:avLst/>
          </a:prstGeom>
        </p:spPr>
      </p:pic>
    </p:spTree>
    <p:extLst>
      <p:ext uri="{BB962C8B-B14F-4D97-AF65-F5344CB8AC3E}">
        <p14:creationId xmlns:p14="http://schemas.microsoft.com/office/powerpoint/2010/main" val="41544191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2_Comparison">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3E3F9963-B227-3848-9C58-2BCA7EFC5C38}"/>
              </a:ext>
            </a:extLst>
          </p:cNvPr>
          <p:cNvSpPr/>
          <p:nvPr/>
        </p:nvSpPr>
        <p:spPr>
          <a:xfrm>
            <a:off x="0" y="20"/>
            <a:ext cx="12192000" cy="1285045"/>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1" kern="1200">
              <a:solidFill>
                <a:prstClr val="white"/>
              </a:solidFill>
            </a:endParaRPr>
          </a:p>
        </p:txBody>
      </p:sp>
      <p:sp>
        <p:nvSpPr>
          <p:cNvPr id="2" name="Title 1">
            <a:extLst>
              <a:ext uri="{FF2B5EF4-FFF2-40B4-BE49-F238E27FC236}">
                <a16:creationId xmlns="" xmlns:a16="http://schemas.microsoft.com/office/drawing/2014/main" id="{3145A058-0BC6-174D-A814-E3420CA84F50}"/>
              </a:ext>
            </a:extLst>
          </p:cNvPr>
          <p:cNvSpPr>
            <a:spLocks noGrp="1"/>
          </p:cNvSpPr>
          <p:nvPr>
            <p:ph type="title" hasCustomPrompt="1"/>
          </p:nvPr>
        </p:nvSpPr>
        <p:spPr>
          <a:xfrm>
            <a:off x="2986496" y="-10854"/>
            <a:ext cx="1712912" cy="1279490"/>
          </a:xfrm>
        </p:spPr>
        <p:txBody>
          <a:bodyPr>
            <a:normAutofit/>
          </a:bodyPr>
          <a:lstStyle>
            <a:lvl1pPr>
              <a:defRPr sz="3000" b="0">
                <a:solidFill>
                  <a:schemeClr val="bg1"/>
                </a:solidFill>
                <a:latin typeface="+mn-lt"/>
              </a:defRPr>
            </a:lvl1pPr>
          </a:lstStyle>
          <a:p>
            <a:r>
              <a:rPr lang="en-US"/>
              <a:t>Unit 1</a:t>
            </a:r>
          </a:p>
        </p:txBody>
      </p:sp>
      <p:sp>
        <p:nvSpPr>
          <p:cNvPr id="4" name="Content Placeholder 3">
            <a:extLst>
              <a:ext uri="{FF2B5EF4-FFF2-40B4-BE49-F238E27FC236}">
                <a16:creationId xmlns="" xmlns:a16="http://schemas.microsoft.com/office/drawing/2014/main" id="{0D7D7E29-E1FC-DB4F-98B3-9C5F19D7A0C2}"/>
              </a:ext>
            </a:extLst>
          </p:cNvPr>
          <p:cNvSpPr>
            <a:spLocks noGrp="1"/>
          </p:cNvSpPr>
          <p:nvPr>
            <p:ph sz="half" idx="2" hasCustomPrompt="1"/>
          </p:nvPr>
        </p:nvSpPr>
        <p:spPr>
          <a:xfrm>
            <a:off x="419101" y="2108957"/>
            <a:ext cx="5578475" cy="4080706"/>
          </a:xfrm>
        </p:spPr>
        <p:txBody>
          <a:bodyPr>
            <a:noAutofit/>
          </a:bodyPr>
          <a:lstStyle>
            <a:lvl1pPr marL="598488" indent="-285750" fontAlgn="auto">
              <a:spcAft>
                <a:spcPts val="0"/>
              </a:spcAft>
              <a:buFont typeface="Arial" panose="020B0604020202020204" pitchFamily="34" charset="0"/>
              <a:buChar char="•"/>
              <a:defRPr sz="1200">
                <a:solidFill>
                  <a:schemeClr val="accent5">
                    <a:lumMod val="50000"/>
                  </a:schemeClr>
                </a:solidFill>
                <a:latin typeface="+mn-lt"/>
              </a:defRPr>
            </a:lvl1pPr>
            <a:lvl2pPr>
              <a:defRPr>
                <a:solidFill>
                  <a:schemeClr val="accent5">
                    <a:lumMod val="50000"/>
                  </a:schemeClr>
                </a:solidFill>
                <a:latin typeface="+mn-lt"/>
              </a:defRPr>
            </a:lvl2pPr>
            <a:lvl3pPr>
              <a:defRPr>
                <a:solidFill>
                  <a:schemeClr val="accent5">
                    <a:lumMod val="50000"/>
                  </a:schemeClr>
                </a:solidFill>
                <a:latin typeface="+mn-lt"/>
              </a:defRPr>
            </a:lvl3pPr>
            <a:lvl4pPr>
              <a:defRPr>
                <a:solidFill>
                  <a:schemeClr val="accent5">
                    <a:lumMod val="50000"/>
                  </a:schemeClr>
                </a:solidFill>
                <a:latin typeface="+mn-lt"/>
              </a:defRPr>
            </a:lvl4pPr>
            <a:lvl5pPr>
              <a:defRPr>
                <a:solidFill>
                  <a:schemeClr val="accent5">
                    <a:lumMod val="50000"/>
                  </a:schemeClr>
                </a:solidFill>
                <a:latin typeface="+mn-lt"/>
              </a:defRPr>
            </a:lvl5pPr>
          </a:lstStyle>
          <a:p>
            <a:pPr marL="598488" indent="-285750" fontAlgn="auto">
              <a:spcAft>
                <a:spcPts val="0"/>
              </a:spcAft>
              <a:buFont typeface="Arial" panose="020B0604020202020204" pitchFamily="34" charset="0"/>
              <a:buChar char="•"/>
              <a:defRPr/>
            </a:pPr>
            <a:r>
              <a:rPr lang="en-US" altLang="en-US" b="1" dirty="0">
                <a:solidFill>
                  <a:schemeClr val="accent5">
                    <a:lumMod val="50000"/>
                  </a:schemeClr>
                </a:solidFill>
              </a:rPr>
              <a:t>BACELAR-NICOLAU, Paula,</a:t>
            </a:r>
            <a:r>
              <a:rPr lang="en-US" altLang="en-US" dirty="0">
                <a:solidFill>
                  <a:schemeClr val="accent5">
                    <a:lumMod val="50000"/>
                  </a:schemeClr>
                </a:solidFill>
              </a:rPr>
              <a:t> </a:t>
            </a:r>
            <a:r>
              <a:rPr lang="en-US" altLang="en-US" dirty="0" err="1">
                <a:solidFill>
                  <a:schemeClr val="accent5">
                    <a:lumMod val="50000"/>
                  </a:schemeClr>
                </a:solidFill>
              </a:rPr>
              <a:t>Unibersidade</a:t>
            </a:r>
            <a:r>
              <a:rPr lang="en-US" altLang="en-US" dirty="0">
                <a:solidFill>
                  <a:schemeClr val="accent5">
                    <a:lumMod val="50000"/>
                  </a:schemeClr>
                </a:solidFill>
              </a:rPr>
              <a:t> </a:t>
            </a:r>
            <a:r>
              <a:rPr lang="en-US" altLang="en-US" dirty="0" err="1">
                <a:solidFill>
                  <a:schemeClr val="accent5">
                    <a:lumMod val="50000"/>
                  </a:schemeClr>
                </a:solidFill>
              </a:rPr>
              <a:t>Aberta</a:t>
            </a:r>
            <a:endParaRPr lang="en-US" altLang="en-US" dirty="0">
              <a:solidFill>
                <a:schemeClr val="accent5">
                  <a:lumMod val="50000"/>
                </a:schemeClr>
              </a:solidFill>
            </a:endParaRPr>
          </a:p>
          <a:p>
            <a:pPr marL="598488" indent="-285750" fontAlgn="auto">
              <a:spcAft>
                <a:spcPts val="0"/>
              </a:spcAft>
              <a:buFont typeface="Arial" panose="020B0604020202020204" pitchFamily="34" charset="0"/>
              <a:buChar char="•"/>
              <a:defRPr/>
            </a:pPr>
            <a:r>
              <a:rPr lang="en-US" altLang="en-US" b="1" dirty="0">
                <a:solidFill>
                  <a:schemeClr val="accent5">
                    <a:lumMod val="50000"/>
                  </a:schemeClr>
                </a:solidFill>
              </a:rPr>
              <a:t>CAEIRO, Sandra, </a:t>
            </a:r>
            <a:r>
              <a:rPr lang="en-US" altLang="en-US" dirty="0" err="1">
                <a:solidFill>
                  <a:schemeClr val="accent5">
                    <a:lumMod val="50000"/>
                  </a:schemeClr>
                </a:solidFill>
              </a:rPr>
              <a:t>Unibersidade</a:t>
            </a:r>
            <a:r>
              <a:rPr lang="en-US" altLang="en-US" dirty="0">
                <a:solidFill>
                  <a:schemeClr val="accent5">
                    <a:lumMod val="50000"/>
                  </a:schemeClr>
                </a:solidFill>
              </a:rPr>
              <a:t> </a:t>
            </a:r>
            <a:r>
              <a:rPr lang="en-US" altLang="en-US" dirty="0" err="1">
                <a:solidFill>
                  <a:schemeClr val="accent5">
                    <a:lumMod val="50000"/>
                  </a:schemeClr>
                </a:solidFill>
              </a:rPr>
              <a:t>Aberta</a:t>
            </a:r>
            <a:r>
              <a:rPr lang="en-US" altLang="en-US" dirty="0">
                <a:solidFill>
                  <a:schemeClr val="accent5">
                    <a:lumMod val="50000"/>
                  </a:schemeClr>
                </a:solidFill>
              </a:rPr>
              <a:t> </a:t>
            </a:r>
          </a:p>
          <a:p>
            <a:pPr marL="598488" indent="-285750" fontAlgn="auto">
              <a:spcAft>
                <a:spcPts val="0"/>
              </a:spcAft>
              <a:buFont typeface="Arial" panose="020B0604020202020204" pitchFamily="34" charset="0"/>
              <a:buChar char="•"/>
              <a:defRPr/>
            </a:pPr>
            <a:r>
              <a:rPr lang="en-US" altLang="en-US" b="1" dirty="0">
                <a:solidFill>
                  <a:schemeClr val="accent5">
                    <a:lumMod val="50000"/>
                  </a:schemeClr>
                </a:solidFill>
              </a:rPr>
              <a:t>GALLI</a:t>
            </a:r>
            <a:r>
              <a:rPr lang="en-US" altLang="en-US" dirty="0">
                <a:solidFill>
                  <a:schemeClr val="accent5">
                    <a:lumMod val="50000"/>
                  </a:schemeClr>
                </a:solidFill>
              </a:rPr>
              <a:t>, </a:t>
            </a:r>
            <a:r>
              <a:rPr lang="en-US" altLang="en-US" b="1" dirty="0">
                <a:solidFill>
                  <a:schemeClr val="accent5">
                    <a:lumMod val="50000"/>
                  </a:schemeClr>
                </a:solidFill>
              </a:rPr>
              <a:t>Alessandro,</a:t>
            </a:r>
            <a:r>
              <a:rPr lang="en-US" altLang="en-US" dirty="0">
                <a:solidFill>
                  <a:schemeClr val="accent5">
                    <a:lumMod val="50000"/>
                  </a:schemeClr>
                </a:solidFill>
              </a:rPr>
              <a:t> Global Footprint Network </a:t>
            </a:r>
          </a:p>
          <a:p>
            <a:pPr marL="598488" indent="-285750" fontAlgn="auto">
              <a:spcAft>
                <a:spcPts val="0"/>
              </a:spcAft>
              <a:buFont typeface="Arial" panose="020B0604020202020204" pitchFamily="34" charset="0"/>
              <a:buChar char="•"/>
              <a:defRPr/>
            </a:pPr>
            <a:r>
              <a:rPr lang="en-US" altLang="en-US" b="1" dirty="0">
                <a:solidFill>
                  <a:schemeClr val="accent5">
                    <a:lumMod val="50000"/>
                  </a:schemeClr>
                </a:solidFill>
              </a:rPr>
              <a:t>MALANDRAKIS, George</a:t>
            </a:r>
            <a:r>
              <a:rPr lang="en-US" altLang="en-US" dirty="0">
                <a:solidFill>
                  <a:schemeClr val="accent5">
                    <a:lumMod val="50000"/>
                  </a:schemeClr>
                </a:solidFill>
              </a:rPr>
              <a:t>, Aristotle University of Thessaloniki </a:t>
            </a:r>
          </a:p>
          <a:p>
            <a:pPr marL="598488" indent="-285750" fontAlgn="auto">
              <a:spcAft>
                <a:spcPts val="0"/>
              </a:spcAft>
              <a:buFont typeface="Arial" panose="020B0604020202020204" pitchFamily="34" charset="0"/>
              <a:buChar char="•"/>
              <a:defRPr/>
            </a:pPr>
            <a:r>
              <a:rPr lang="it-IT" altLang="en-US" b="1" dirty="0">
                <a:solidFill>
                  <a:schemeClr val="accent5">
                    <a:lumMod val="50000"/>
                  </a:schemeClr>
                </a:solidFill>
              </a:rPr>
              <a:t>MORENO PIRES, Sara</a:t>
            </a:r>
            <a:r>
              <a:rPr lang="it-IT" altLang="en-US" dirty="0">
                <a:solidFill>
                  <a:schemeClr val="accent5">
                    <a:lumMod val="50000"/>
                  </a:schemeClr>
                </a:solidFill>
              </a:rPr>
              <a:t>, University of Aveiro </a:t>
            </a:r>
            <a:endParaRPr lang="en-US" altLang="en-US" dirty="0">
              <a:solidFill>
                <a:schemeClr val="accent5">
                  <a:lumMod val="50000"/>
                </a:schemeClr>
              </a:solidFill>
            </a:endParaRPr>
          </a:p>
          <a:p>
            <a:pPr marL="598488" indent="-285750" fontAlgn="auto">
              <a:spcAft>
                <a:spcPts val="0"/>
              </a:spcAft>
              <a:buFont typeface="Arial" panose="020B0604020202020204" pitchFamily="34" charset="0"/>
              <a:buChar char="•"/>
              <a:defRPr/>
            </a:pPr>
            <a:r>
              <a:rPr lang="en-US" altLang="en-US" b="1" dirty="0">
                <a:solidFill>
                  <a:schemeClr val="accent5">
                    <a:lumMod val="50000"/>
                  </a:schemeClr>
                </a:solidFill>
              </a:rPr>
              <a:t>PAPADOPOULOU, </a:t>
            </a:r>
            <a:r>
              <a:rPr lang="en-US" altLang="en-US" b="1" dirty="0" err="1">
                <a:solidFill>
                  <a:schemeClr val="accent5">
                    <a:lumMod val="50000"/>
                  </a:schemeClr>
                </a:solidFill>
              </a:rPr>
              <a:t>Athanasia</a:t>
            </a:r>
            <a:r>
              <a:rPr lang="en-US" altLang="en-US" dirty="0">
                <a:solidFill>
                  <a:schemeClr val="accent5">
                    <a:lumMod val="50000"/>
                  </a:schemeClr>
                </a:solidFill>
              </a:rPr>
              <a:t>, Aristotle University of Thessaloniki </a:t>
            </a:r>
          </a:p>
          <a:p>
            <a:pPr marL="598488" indent="-285750" fontAlgn="auto">
              <a:spcAft>
                <a:spcPts val="0"/>
              </a:spcAft>
              <a:buFont typeface="Arial" panose="020B0604020202020204" pitchFamily="34" charset="0"/>
              <a:buChar char="•"/>
              <a:defRPr/>
            </a:pPr>
            <a:r>
              <a:rPr lang="en-US" altLang="en-US" b="1" dirty="0">
                <a:solidFill>
                  <a:schemeClr val="accent5">
                    <a:lumMod val="50000"/>
                  </a:schemeClr>
                </a:solidFill>
              </a:rPr>
              <a:t>PATRIZI, Nicoletta, </a:t>
            </a:r>
            <a:r>
              <a:rPr lang="en-US" altLang="en-US" dirty="0">
                <a:solidFill>
                  <a:schemeClr val="accent5">
                    <a:lumMod val="50000"/>
                  </a:schemeClr>
                </a:solidFill>
              </a:rPr>
              <a:t>University of Siena </a:t>
            </a:r>
          </a:p>
          <a:p>
            <a:pPr marL="598488" indent="-285750" fontAlgn="auto">
              <a:spcAft>
                <a:spcPts val="0"/>
              </a:spcAft>
              <a:buFont typeface="Arial" panose="020B0604020202020204" pitchFamily="34" charset="0"/>
              <a:buChar char="•"/>
              <a:defRPr/>
            </a:pPr>
            <a:r>
              <a:rPr lang="en-US" altLang="en-US" b="1" dirty="0">
                <a:solidFill>
                  <a:schemeClr val="accent5">
                    <a:lumMod val="50000"/>
                  </a:schemeClr>
                </a:solidFill>
              </a:rPr>
              <a:t>PULSELLI, Federico Maria,</a:t>
            </a:r>
            <a:r>
              <a:rPr lang="en-US" altLang="en-US" dirty="0">
                <a:solidFill>
                  <a:schemeClr val="accent5">
                    <a:lumMod val="50000"/>
                  </a:schemeClr>
                </a:solidFill>
              </a:rPr>
              <a:t> University of Siena </a:t>
            </a:r>
          </a:p>
          <a:p>
            <a:pPr marL="598488" indent="-285750" fontAlgn="auto">
              <a:spcAft>
                <a:spcPts val="0"/>
              </a:spcAft>
              <a:buFont typeface="Arial" panose="020B0604020202020204" pitchFamily="34" charset="0"/>
              <a:buChar char="•"/>
              <a:defRPr/>
            </a:pPr>
            <a:r>
              <a:rPr lang="en-US" altLang="en-US" b="1" dirty="0">
                <a:solidFill>
                  <a:schemeClr val="accent5">
                    <a:lumMod val="50000"/>
                  </a:schemeClr>
                </a:solidFill>
              </a:rPr>
              <a:t>THEODOSIOU, </a:t>
            </a:r>
            <a:r>
              <a:rPr lang="en-US" altLang="en-US" b="1" dirty="0" err="1">
                <a:solidFill>
                  <a:schemeClr val="accent5">
                    <a:lumMod val="50000"/>
                  </a:schemeClr>
                </a:solidFill>
              </a:rPr>
              <a:t>Nikolaos</a:t>
            </a:r>
            <a:r>
              <a:rPr lang="en-GB" altLang="en-US" dirty="0">
                <a:solidFill>
                  <a:schemeClr val="accent5">
                    <a:lumMod val="50000"/>
                  </a:schemeClr>
                </a:solidFill>
              </a:rPr>
              <a:t>, Aristotle University of Thessaloniki </a:t>
            </a:r>
            <a:endParaRPr lang="en-US" altLang="en-US" dirty="0">
              <a:solidFill>
                <a:schemeClr val="accent5">
                  <a:lumMod val="50000"/>
                </a:schemeClr>
              </a:solidFill>
            </a:endParaRPr>
          </a:p>
          <a:p>
            <a:pPr marL="598488" indent="-285750" fontAlgn="auto">
              <a:spcAft>
                <a:spcPts val="0"/>
              </a:spcAft>
              <a:buFont typeface="Arial" panose="020B0604020202020204" pitchFamily="34" charset="0"/>
              <a:buChar char="•"/>
              <a:defRPr/>
            </a:pPr>
            <a:r>
              <a:rPr lang="en-US" altLang="en-US" b="1" dirty="0">
                <a:solidFill>
                  <a:schemeClr val="accent5">
                    <a:lumMod val="50000"/>
                  </a:schemeClr>
                </a:solidFill>
              </a:rPr>
              <a:t>ZACHOS, </a:t>
            </a:r>
            <a:r>
              <a:rPr lang="en-US" altLang="en-US" b="1" dirty="0" err="1">
                <a:solidFill>
                  <a:schemeClr val="accent5">
                    <a:lumMod val="50000"/>
                  </a:schemeClr>
                </a:solidFill>
              </a:rPr>
              <a:t>Dimitrios</a:t>
            </a:r>
            <a:r>
              <a:rPr lang="en-US" altLang="en-US" b="1" dirty="0">
                <a:solidFill>
                  <a:schemeClr val="accent5">
                    <a:lumMod val="50000"/>
                  </a:schemeClr>
                </a:solidFill>
              </a:rPr>
              <a:t>,</a:t>
            </a:r>
            <a:r>
              <a:rPr lang="en-US" altLang="en-US" dirty="0">
                <a:solidFill>
                  <a:schemeClr val="accent5">
                    <a:lumMod val="50000"/>
                  </a:schemeClr>
                </a:solidFill>
              </a:rPr>
              <a:t> Aristotle University of Thessaloniki </a:t>
            </a:r>
          </a:p>
        </p:txBody>
      </p:sp>
      <p:sp>
        <p:nvSpPr>
          <p:cNvPr id="6" name="Content Placeholder 5">
            <a:extLst>
              <a:ext uri="{FF2B5EF4-FFF2-40B4-BE49-F238E27FC236}">
                <a16:creationId xmlns="" xmlns:a16="http://schemas.microsoft.com/office/drawing/2014/main" id="{3E648737-FE0D-2C49-BCBD-6F26CDA63066}"/>
              </a:ext>
            </a:extLst>
          </p:cNvPr>
          <p:cNvSpPr>
            <a:spLocks noGrp="1"/>
          </p:cNvSpPr>
          <p:nvPr>
            <p:ph sz="quarter" idx="4" hasCustomPrompt="1"/>
          </p:nvPr>
        </p:nvSpPr>
        <p:spPr>
          <a:xfrm>
            <a:off x="6172203" y="2120069"/>
            <a:ext cx="5183188" cy="1016832"/>
          </a:xfrm>
        </p:spPr>
        <p:txBody>
          <a:bodyPr>
            <a:normAutofit/>
          </a:bodyPr>
          <a:lstStyle>
            <a:lvl1pPr marL="0" indent="0">
              <a:buNone/>
              <a:defRPr sz="1200">
                <a:solidFill>
                  <a:schemeClr val="accent5">
                    <a:lumMod val="50000"/>
                  </a:schemeClr>
                </a:solidFill>
                <a:latin typeface="+mn-lt"/>
              </a:defRPr>
            </a:lvl1pPr>
            <a:lvl2pPr>
              <a:defRPr>
                <a:solidFill>
                  <a:schemeClr val="accent5">
                    <a:lumMod val="50000"/>
                  </a:schemeClr>
                </a:solidFill>
                <a:latin typeface="+mn-lt"/>
              </a:defRPr>
            </a:lvl2pPr>
            <a:lvl3pPr>
              <a:defRPr>
                <a:solidFill>
                  <a:schemeClr val="accent5">
                    <a:lumMod val="50000"/>
                  </a:schemeClr>
                </a:solidFill>
                <a:latin typeface="+mn-lt"/>
              </a:defRPr>
            </a:lvl3pPr>
            <a:lvl4pPr>
              <a:defRPr>
                <a:solidFill>
                  <a:schemeClr val="accent5">
                    <a:lumMod val="50000"/>
                  </a:schemeClr>
                </a:solidFill>
                <a:latin typeface="+mn-lt"/>
              </a:defRPr>
            </a:lvl4pPr>
            <a:lvl5pPr>
              <a:defRPr>
                <a:solidFill>
                  <a:schemeClr val="accent5">
                    <a:lumMod val="50000"/>
                  </a:schemeClr>
                </a:solidFill>
                <a:latin typeface="+mn-lt"/>
              </a:defRPr>
            </a:lvl5pPr>
          </a:lstStyle>
          <a:p>
            <a:pPr lvl="0"/>
            <a:r>
              <a:rPr lang="en-US"/>
              <a:t>University of Thessaloniki</a:t>
            </a:r>
          </a:p>
        </p:txBody>
      </p:sp>
      <p:sp>
        <p:nvSpPr>
          <p:cNvPr id="9" name="Slide Number Placeholder 8">
            <a:extLst>
              <a:ext uri="{FF2B5EF4-FFF2-40B4-BE49-F238E27FC236}">
                <a16:creationId xmlns="" xmlns:a16="http://schemas.microsoft.com/office/drawing/2014/main" id="{F095EB55-584C-D54C-82E0-5068651718A1}"/>
              </a:ext>
            </a:extLst>
          </p:cNvPr>
          <p:cNvSpPr>
            <a:spLocks noGrp="1"/>
          </p:cNvSpPr>
          <p:nvPr>
            <p:ph type="sldNum" sz="quarter" idx="12"/>
          </p:nvPr>
        </p:nvSpPr>
        <p:spPr/>
        <p:txBody>
          <a:bodyPr/>
          <a:lstStyle>
            <a:lvl1pPr>
              <a:defRPr>
                <a:solidFill>
                  <a:schemeClr val="accent5">
                    <a:lumMod val="50000"/>
                  </a:schemeClr>
                </a:solidFill>
                <a:latin typeface="+mn-lt"/>
              </a:defRPr>
            </a:lvl1pPr>
          </a:lstStyle>
          <a:p>
            <a:fld id="{A134486B-60E5-D745-9B82-83B6F07E5D40}" type="slidenum">
              <a:rPr lang="en-US">
                <a:solidFill>
                  <a:srgbClr val="5B9BD5">
                    <a:lumMod val="50000"/>
                  </a:srgbClr>
                </a:solidFill>
              </a:rPr>
              <a:pPr/>
              <a:t>‹#›</a:t>
            </a:fld>
            <a:endParaRPr lang="en-US">
              <a:solidFill>
                <a:srgbClr val="5B9BD5">
                  <a:lumMod val="50000"/>
                </a:srgbClr>
              </a:solidFill>
            </a:endParaRPr>
          </a:p>
        </p:txBody>
      </p:sp>
      <p:pic>
        <p:nvPicPr>
          <p:cNvPr id="11" name="Picture 10" descr="A close up of a logo&#10;&#10;Description automatically generated">
            <a:extLst>
              <a:ext uri="{FF2B5EF4-FFF2-40B4-BE49-F238E27FC236}">
                <a16:creationId xmlns="" xmlns:a16="http://schemas.microsoft.com/office/drawing/2014/main" id="{0F63EC41-2BA7-4A4B-B634-F38BCA3C836D}"/>
              </a:ext>
            </a:extLst>
          </p:cNvPr>
          <p:cNvPicPr>
            <a:picLocks noChangeAspect="1"/>
          </p:cNvPicPr>
          <p:nvPr/>
        </p:nvPicPr>
        <p:blipFill>
          <a:blip r:embed="rId2"/>
          <a:stretch>
            <a:fillRect/>
          </a:stretch>
        </p:blipFill>
        <p:spPr>
          <a:xfrm>
            <a:off x="9398817" y="77236"/>
            <a:ext cx="2538827" cy="1130572"/>
          </a:xfrm>
          <a:prstGeom prst="rect">
            <a:avLst/>
          </a:prstGeom>
        </p:spPr>
      </p:pic>
      <p:sp>
        <p:nvSpPr>
          <p:cNvPr id="7" name="TextBox 6">
            <a:extLst>
              <a:ext uri="{FF2B5EF4-FFF2-40B4-BE49-F238E27FC236}">
                <a16:creationId xmlns="" xmlns:a16="http://schemas.microsoft.com/office/drawing/2014/main" id="{139E8E09-3A79-1D42-B577-0660FDF4C9D4}"/>
              </a:ext>
            </a:extLst>
          </p:cNvPr>
          <p:cNvSpPr txBox="1"/>
          <p:nvPr/>
        </p:nvSpPr>
        <p:spPr>
          <a:xfrm>
            <a:off x="839789" y="1471725"/>
            <a:ext cx="5157787" cy="369332"/>
          </a:xfrm>
          <a:prstGeom prst="rect">
            <a:avLst/>
          </a:prstGeom>
          <a:noFill/>
        </p:spPr>
        <p:txBody>
          <a:bodyPr wrap="square" rtlCol="0">
            <a:spAutoFit/>
          </a:bodyPr>
          <a:lstStyle/>
          <a:p>
            <a:pPr>
              <a:buClrTx/>
              <a:buFontTx/>
              <a:buNone/>
            </a:pPr>
            <a:r>
              <a:rPr lang="en-US" sz="1800" b="1" kern="1200">
                <a:solidFill>
                  <a:srgbClr val="5B9BD5">
                    <a:lumMod val="50000"/>
                  </a:srgbClr>
                </a:solidFill>
                <a:latin typeface="Calibri" panose="020F0502020204030204"/>
                <a:ea typeface="+mn-ea"/>
                <a:cs typeface="+mn-cs"/>
              </a:rPr>
              <a:t>MATERIAL DEVELOPMENT</a:t>
            </a:r>
          </a:p>
        </p:txBody>
      </p:sp>
      <p:sp>
        <p:nvSpPr>
          <p:cNvPr id="15" name="TextBox 14">
            <a:extLst>
              <a:ext uri="{FF2B5EF4-FFF2-40B4-BE49-F238E27FC236}">
                <a16:creationId xmlns="" xmlns:a16="http://schemas.microsoft.com/office/drawing/2014/main" id="{C441300D-2827-EF4C-8F8C-D999A87AF706}"/>
              </a:ext>
            </a:extLst>
          </p:cNvPr>
          <p:cNvSpPr txBox="1"/>
          <p:nvPr/>
        </p:nvSpPr>
        <p:spPr>
          <a:xfrm>
            <a:off x="6096003" y="1471725"/>
            <a:ext cx="5256212" cy="369332"/>
          </a:xfrm>
          <a:prstGeom prst="rect">
            <a:avLst/>
          </a:prstGeom>
          <a:noFill/>
        </p:spPr>
        <p:txBody>
          <a:bodyPr wrap="square" rtlCol="0">
            <a:spAutoFit/>
          </a:bodyPr>
          <a:lstStyle/>
          <a:p>
            <a:pPr>
              <a:buClrTx/>
              <a:buFontTx/>
              <a:buNone/>
            </a:pPr>
            <a:r>
              <a:rPr lang="en-US" sz="1800" b="1" kern="1200">
                <a:solidFill>
                  <a:srgbClr val="5B9BD5">
                    <a:lumMod val="50000"/>
                  </a:srgbClr>
                </a:solidFill>
                <a:latin typeface="Calibri" panose="020F0502020204030204"/>
                <a:ea typeface="+mn-ea"/>
                <a:cs typeface="+mn-cs"/>
              </a:rPr>
              <a:t>COORDINATION</a:t>
            </a:r>
          </a:p>
        </p:txBody>
      </p:sp>
      <p:sp>
        <p:nvSpPr>
          <p:cNvPr id="16" name="TextBox 15">
            <a:extLst>
              <a:ext uri="{FF2B5EF4-FFF2-40B4-BE49-F238E27FC236}">
                <a16:creationId xmlns="" xmlns:a16="http://schemas.microsoft.com/office/drawing/2014/main" id="{4667F2B4-5E53-BD48-803B-68DB9A82A888}"/>
              </a:ext>
            </a:extLst>
          </p:cNvPr>
          <p:cNvSpPr txBox="1"/>
          <p:nvPr/>
        </p:nvSpPr>
        <p:spPr>
          <a:xfrm>
            <a:off x="6172201" y="3607037"/>
            <a:ext cx="5157787" cy="508088"/>
          </a:xfrm>
          <a:prstGeom prst="rect">
            <a:avLst/>
          </a:prstGeom>
          <a:solidFill>
            <a:schemeClr val="bg1"/>
          </a:solidFill>
        </p:spPr>
        <p:txBody>
          <a:bodyPr wrap="square" rtlCol="0">
            <a:spAutoFit/>
          </a:bodyPr>
          <a:lstStyle/>
          <a:p>
            <a:pPr>
              <a:buClrTx/>
              <a:buFontTx/>
              <a:buNone/>
            </a:pPr>
            <a:r>
              <a:rPr lang="en-US" sz="1351" b="1" i="1" kern="1200">
                <a:solidFill>
                  <a:srgbClr val="5B9BD5">
                    <a:lumMod val="50000"/>
                  </a:srgbClr>
                </a:solidFill>
                <a:latin typeface="Calibri" panose="020F0502020204030204"/>
                <a:ea typeface="+mn-ea"/>
                <a:cs typeface="+mn-cs"/>
              </a:rPr>
              <a:t>HOW TO CITE THIS MATERIAL</a:t>
            </a:r>
          </a:p>
          <a:p>
            <a:pPr>
              <a:buClrTx/>
              <a:buFontTx/>
              <a:buNone/>
            </a:pPr>
            <a:endParaRPr lang="en-US" sz="1351" b="1" kern="1200">
              <a:solidFill>
                <a:srgbClr val="5B9BD5">
                  <a:lumMod val="50000"/>
                </a:srgbClr>
              </a:solidFill>
              <a:latin typeface="Calibri" panose="020F0502020204030204"/>
              <a:ea typeface="+mn-ea"/>
              <a:cs typeface="+mn-cs"/>
            </a:endParaRPr>
          </a:p>
        </p:txBody>
      </p:sp>
      <p:sp>
        <p:nvSpPr>
          <p:cNvPr id="18" name="Text Placeholder 17">
            <a:extLst>
              <a:ext uri="{FF2B5EF4-FFF2-40B4-BE49-F238E27FC236}">
                <a16:creationId xmlns="" xmlns:a16="http://schemas.microsoft.com/office/drawing/2014/main" id="{18E8CC26-77B4-DA44-BB2A-D1A9EE787C25}"/>
              </a:ext>
            </a:extLst>
          </p:cNvPr>
          <p:cNvSpPr>
            <a:spLocks noGrp="1"/>
          </p:cNvSpPr>
          <p:nvPr>
            <p:ph type="body" sz="quarter" idx="13"/>
          </p:nvPr>
        </p:nvSpPr>
        <p:spPr>
          <a:xfrm>
            <a:off x="6172202" y="4036398"/>
            <a:ext cx="5157788" cy="2153285"/>
          </a:xfrm>
          <a:solidFill>
            <a:schemeClr val="bg1"/>
          </a:solidFill>
        </p:spPr>
        <p:txBody>
          <a:bodyPr/>
          <a:lstStyle>
            <a:lvl1pPr>
              <a:defRPr i="1">
                <a:solidFill>
                  <a:schemeClr val="accent5">
                    <a:lumMod val="50000"/>
                  </a:schemeClr>
                </a:solidFill>
              </a:defRPr>
            </a:lvl1pPr>
            <a:lvl2pPr>
              <a:defRPr i="1">
                <a:solidFill>
                  <a:schemeClr val="accent5">
                    <a:lumMod val="50000"/>
                  </a:schemeClr>
                </a:solidFill>
              </a:defRPr>
            </a:lvl2pPr>
            <a:lvl3pPr>
              <a:defRPr i="1">
                <a:solidFill>
                  <a:schemeClr val="accent5">
                    <a:lumMod val="50000"/>
                  </a:schemeClr>
                </a:solidFill>
              </a:defRPr>
            </a:lvl3pPr>
            <a:lvl4pPr>
              <a:defRPr i="1">
                <a:solidFill>
                  <a:schemeClr val="accent5">
                    <a:lumMod val="50000"/>
                  </a:schemeClr>
                </a:solidFill>
              </a:defRPr>
            </a:lvl4pPr>
            <a:lvl5pPr>
              <a:defRPr i="1">
                <a:solidFill>
                  <a:schemeClr val="accent5">
                    <a:lumMod val="50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0" name="TextBox 19">
            <a:extLst>
              <a:ext uri="{FF2B5EF4-FFF2-40B4-BE49-F238E27FC236}">
                <a16:creationId xmlns="" xmlns:a16="http://schemas.microsoft.com/office/drawing/2014/main" id="{A94F58C6-0851-1240-B405-1D6A411B1B01}"/>
              </a:ext>
            </a:extLst>
          </p:cNvPr>
          <p:cNvSpPr txBox="1"/>
          <p:nvPr/>
        </p:nvSpPr>
        <p:spPr>
          <a:xfrm>
            <a:off x="839791" y="246458"/>
            <a:ext cx="2233612" cy="553998"/>
          </a:xfrm>
          <a:prstGeom prst="rect">
            <a:avLst/>
          </a:prstGeom>
          <a:noFill/>
        </p:spPr>
        <p:txBody>
          <a:bodyPr wrap="square" rtlCol="0">
            <a:spAutoFit/>
          </a:bodyPr>
          <a:lstStyle/>
          <a:p>
            <a:pPr>
              <a:buClrTx/>
              <a:buFontTx/>
              <a:buNone/>
            </a:pPr>
            <a:r>
              <a:rPr lang="en-US" sz="3000" kern="1200">
                <a:solidFill>
                  <a:prstClr val="white"/>
                </a:solidFill>
                <a:latin typeface="Calibri" panose="020F0502020204030204"/>
                <a:ea typeface="+mn-ea"/>
                <a:cs typeface="+mn-cs"/>
              </a:rPr>
              <a:t>Authors –</a:t>
            </a:r>
          </a:p>
        </p:txBody>
      </p:sp>
    </p:spTree>
    <p:extLst>
      <p:ext uri="{BB962C8B-B14F-4D97-AF65-F5344CB8AC3E}">
        <p14:creationId xmlns:p14="http://schemas.microsoft.com/office/powerpoint/2010/main" val="29732424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pic>
        <p:nvPicPr>
          <p:cNvPr id="4" name="Picture 3" descr="A picture containing indoor, sitting, table, black&#10;&#10;Description automatically generated">
            <a:extLst>
              <a:ext uri="{FF2B5EF4-FFF2-40B4-BE49-F238E27FC236}">
                <a16:creationId xmlns="" xmlns:a16="http://schemas.microsoft.com/office/drawing/2014/main" id="{32220964-9E6A-BE46-9672-CC203D621A4A}"/>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 Placeholder 2">
            <a:extLst>
              <a:ext uri="{FF2B5EF4-FFF2-40B4-BE49-F238E27FC236}">
                <a16:creationId xmlns="" xmlns:a16="http://schemas.microsoft.com/office/drawing/2014/main" id="{22D9D048-54FC-3B48-9289-AF96335F9B28}"/>
              </a:ext>
            </a:extLst>
          </p:cNvPr>
          <p:cNvSpPr>
            <a:spLocks noGrp="1"/>
          </p:cNvSpPr>
          <p:nvPr>
            <p:ph type="body" idx="1"/>
          </p:nvPr>
        </p:nvSpPr>
        <p:spPr>
          <a:xfrm>
            <a:off x="8804789" y="412602"/>
            <a:ext cx="2555363" cy="776621"/>
          </a:xfrm>
        </p:spPr>
        <p:txBody>
          <a:bodyPr/>
          <a:lstStyle>
            <a:lvl1pPr marL="0" indent="0">
              <a:buNone/>
              <a:defRPr sz="1800">
                <a:solidFill>
                  <a:schemeClr val="bg1"/>
                </a:solidFill>
              </a:defRPr>
            </a:lvl1pPr>
            <a:lvl2pPr marL="342874" indent="0">
              <a:buNone/>
              <a:defRPr sz="1500">
                <a:solidFill>
                  <a:schemeClr val="tx1">
                    <a:tint val="75000"/>
                  </a:schemeClr>
                </a:solidFill>
              </a:defRPr>
            </a:lvl2pPr>
            <a:lvl3pPr marL="685750" indent="0">
              <a:buNone/>
              <a:defRPr sz="1351">
                <a:solidFill>
                  <a:schemeClr val="tx1">
                    <a:tint val="75000"/>
                  </a:schemeClr>
                </a:solidFill>
              </a:defRPr>
            </a:lvl3pPr>
            <a:lvl4pPr marL="1028622" indent="0">
              <a:buNone/>
              <a:defRPr sz="1200">
                <a:solidFill>
                  <a:schemeClr val="tx1">
                    <a:tint val="75000"/>
                  </a:schemeClr>
                </a:solidFill>
              </a:defRPr>
            </a:lvl4pPr>
            <a:lvl5pPr marL="1371498" indent="0">
              <a:buNone/>
              <a:defRPr sz="1200">
                <a:solidFill>
                  <a:schemeClr val="tx1">
                    <a:tint val="75000"/>
                  </a:schemeClr>
                </a:solidFill>
              </a:defRPr>
            </a:lvl5pPr>
            <a:lvl6pPr marL="1714372" indent="0">
              <a:buNone/>
              <a:defRPr sz="1200">
                <a:solidFill>
                  <a:schemeClr val="tx1">
                    <a:tint val="75000"/>
                  </a:schemeClr>
                </a:solidFill>
              </a:defRPr>
            </a:lvl6pPr>
            <a:lvl7pPr marL="2057246" indent="0">
              <a:buNone/>
              <a:defRPr sz="1200">
                <a:solidFill>
                  <a:schemeClr val="tx1">
                    <a:tint val="75000"/>
                  </a:schemeClr>
                </a:solidFill>
              </a:defRPr>
            </a:lvl7pPr>
            <a:lvl8pPr marL="2400120" indent="0">
              <a:buNone/>
              <a:defRPr sz="1200">
                <a:solidFill>
                  <a:schemeClr val="tx1">
                    <a:tint val="75000"/>
                  </a:schemeClr>
                </a:solidFill>
              </a:defRPr>
            </a:lvl8pPr>
            <a:lvl9pPr marL="2742994" indent="0">
              <a:buNone/>
              <a:defRPr sz="1200">
                <a:solidFill>
                  <a:schemeClr val="tx1">
                    <a:tint val="75000"/>
                  </a:schemeClr>
                </a:solidFill>
              </a:defRPr>
            </a:lvl9pPr>
          </a:lstStyle>
          <a:p>
            <a:pPr lvl="0"/>
            <a:r>
              <a:rPr lang="en-US" smtClean="0"/>
              <a:t>Click to edit Master text styles</a:t>
            </a:r>
          </a:p>
        </p:txBody>
      </p:sp>
      <p:sp>
        <p:nvSpPr>
          <p:cNvPr id="6" name="Slide Number Placeholder 5">
            <a:extLst>
              <a:ext uri="{FF2B5EF4-FFF2-40B4-BE49-F238E27FC236}">
                <a16:creationId xmlns="" xmlns:a16="http://schemas.microsoft.com/office/drawing/2014/main" id="{E07D044F-151C-3D47-8817-1288BADCB6E1}"/>
              </a:ext>
            </a:extLst>
          </p:cNvPr>
          <p:cNvSpPr>
            <a:spLocks noGrp="1"/>
          </p:cNvSpPr>
          <p:nvPr>
            <p:ph type="sldNum" sz="quarter" idx="12"/>
          </p:nvPr>
        </p:nvSpPr>
        <p:spPr/>
        <p:txBody>
          <a:bodyPr/>
          <a:lstStyle>
            <a:lvl1pPr>
              <a:defRPr>
                <a:solidFill>
                  <a:schemeClr val="bg1"/>
                </a:solidFill>
              </a:defRPr>
            </a:lvl1pPr>
          </a:lstStyle>
          <a:p>
            <a:fld id="{A134486B-60E5-D745-9B82-83B6F07E5D40}" type="slidenum">
              <a:rPr lang="en-US">
                <a:solidFill>
                  <a:prstClr val="white"/>
                </a:solidFill>
              </a:rPr>
              <a:pPr/>
              <a:t>‹#›</a:t>
            </a:fld>
            <a:endParaRPr lang="en-US">
              <a:solidFill>
                <a:prstClr val="white"/>
              </a:solidFill>
            </a:endParaRPr>
          </a:p>
        </p:txBody>
      </p:sp>
      <p:sp>
        <p:nvSpPr>
          <p:cNvPr id="10" name="TextBox 9">
            <a:extLst>
              <a:ext uri="{FF2B5EF4-FFF2-40B4-BE49-F238E27FC236}">
                <a16:creationId xmlns="" xmlns:a16="http://schemas.microsoft.com/office/drawing/2014/main" id="{694E8BC2-D2C0-4048-B710-887C7AF2E578}"/>
              </a:ext>
            </a:extLst>
          </p:cNvPr>
          <p:cNvSpPr txBox="1"/>
          <p:nvPr/>
        </p:nvSpPr>
        <p:spPr>
          <a:xfrm rot="5400000">
            <a:off x="11207841" y="5996049"/>
            <a:ext cx="1722121" cy="184666"/>
          </a:xfrm>
          <a:prstGeom prst="rect">
            <a:avLst/>
          </a:prstGeom>
          <a:noFill/>
        </p:spPr>
        <p:txBody>
          <a:bodyPr wrap="square" rtlCol="0">
            <a:spAutoFit/>
          </a:bodyPr>
          <a:lstStyle/>
          <a:p>
            <a:pPr>
              <a:buClrTx/>
              <a:buFontTx/>
              <a:buNone/>
            </a:pPr>
            <a:r>
              <a:rPr lang="en-US" sz="600" kern="1200">
                <a:solidFill>
                  <a:prstClr val="white"/>
                </a:solidFill>
                <a:latin typeface="Calibri" panose="020F0502020204030204"/>
                <a:ea typeface="+mn-ea"/>
                <a:cs typeface="+mn-cs"/>
              </a:rPr>
              <a:t>Photo by Annie Spratt on Unsplash</a:t>
            </a:r>
          </a:p>
        </p:txBody>
      </p:sp>
      <p:sp>
        <p:nvSpPr>
          <p:cNvPr id="16" name="Content Placeholder 15">
            <a:extLst>
              <a:ext uri="{FF2B5EF4-FFF2-40B4-BE49-F238E27FC236}">
                <a16:creationId xmlns="" xmlns:a16="http://schemas.microsoft.com/office/drawing/2014/main" id="{4C0BB1B7-B49B-8B4E-A94B-156238122CE1}"/>
              </a:ext>
            </a:extLst>
          </p:cNvPr>
          <p:cNvSpPr>
            <a:spLocks noGrp="1"/>
          </p:cNvSpPr>
          <p:nvPr>
            <p:ph sz="quarter" idx="13"/>
          </p:nvPr>
        </p:nvSpPr>
        <p:spPr>
          <a:xfrm>
            <a:off x="901703" y="3525842"/>
            <a:ext cx="10452100" cy="1323975"/>
          </a:xfrm>
        </p:spPr>
        <p:txBody>
          <a:bodyPr/>
          <a:lstStyle>
            <a:lvl1pPr marL="0" indent="0">
              <a:buNone/>
              <a:defRPr sz="3600" b="1">
                <a:solidFill>
                  <a:schemeClr val="bg1"/>
                </a:solidFill>
              </a:defRPr>
            </a:lvl1pPr>
          </a:lstStyle>
          <a:p>
            <a:pPr lvl="0"/>
            <a:r>
              <a:rPr lang="en-US" smtClean="0"/>
              <a:t>Click to edit Master text styles</a:t>
            </a:r>
          </a:p>
        </p:txBody>
      </p:sp>
      <p:sp>
        <p:nvSpPr>
          <p:cNvPr id="17" name="Content Placeholder 15">
            <a:extLst>
              <a:ext uri="{FF2B5EF4-FFF2-40B4-BE49-F238E27FC236}">
                <a16:creationId xmlns="" xmlns:a16="http://schemas.microsoft.com/office/drawing/2014/main" id="{2926FACA-4018-9946-A42C-D6A331643E56}"/>
              </a:ext>
            </a:extLst>
          </p:cNvPr>
          <p:cNvSpPr>
            <a:spLocks noGrp="1"/>
          </p:cNvSpPr>
          <p:nvPr>
            <p:ph sz="quarter" idx="14"/>
          </p:nvPr>
        </p:nvSpPr>
        <p:spPr>
          <a:xfrm>
            <a:off x="901703" y="4896110"/>
            <a:ext cx="10452100" cy="1323975"/>
          </a:xfrm>
        </p:spPr>
        <p:txBody>
          <a:bodyPr>
            <a:normAutofit/>
          </a:bodyPr>
          <a:lstStyle>
            <a:lvl1pPr marL="0" indent="0">
              <a:buNone/>
              <a:defRPr sz="2700" b="0">
                <a:solidFill>
                  <a:schemeClr val="bg1"/>
                </a:solidFill>
              </a:defRPr>
            </a:lvl1pPr>
          </a:lstStyle>
          <a:p>
            <a:pPr lvl="0"/>
            <a:r>
              <a:rPr lang="en-US" smtClean="0"/>
              <a:t>Click to edit Master text styles</a:t>
            </a:r>
          </a:p>
        </p:txBody>
      </p:sp>
      <p:pic>
        <p:nvPicPr>
          <p:cNvPr id="9" name="Picture 8" descr="A close up of a logo&#10;&#10;Description automatically generated">
            <a:extLst>
              <a:ext uri="{FF2B5EF4-FFF2-40B4-BE49-F238E27FC236}">
                <a16:creationId xmlns="" xmlns:a16="http://schemas.microsoft.com/office/drawing/2014/main" id="{29C85153-5CF3-BD4B-9C66-086B16EFAAB4}"/>
              </a:ext>
            </a:extLst>
          </p:cNvPr>
          <p:cNvPicPr>
            <a:picLocks noChangeAspect="1"/>
          </p:cNvPicPr>
          <p:nvPr/>
        </p:nvPicPr>
        <p:blipFill>
          <a:blip r:embed="rId3"/>
          <a:stretch>
            <a:fillRect/>
          </a:stretch>
        </p:blipFill>
        <p:spPr>
          <a:xfrm>
            <a:off x="227350" y="148238"/>
            <a:ext cx="2186068" cy="1040985"/>
          </a:xfrm>
          <a:prstGeom prst="rect">
            <a:avLst/>
          </a:prstGeom>
        </p:spPr>
      </p:pic>
    </p:spTree>
    <p:extLst>
      <p:ext uri="{BB962C8B-B14F-4D97-AF65-F5344CB8AC3E}">
        <p14:creationId xmlns:p14="http://schemas.microsoft.com/office/powerpoint/2010/main" val="1694262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0"/>
        <p:cNvGrpSpPr/>
        <p:nvPr/>
      </p:nvGrpSpPr>
      <p:grpSpPr>
        <a:xfrm>
          <a:off x="0" y="0"/>
          <a:ext cx="0" cy="0"/>
          <a:chOff x="0" y="0"/>
          <a:chExt cx="0" cy="0"/>
        </a:xfrm>
      </p:grpSpPr>
      <p:sp>
        <p:nvSpPr>
          <p:cNvPr id="51" name="Google Shape;51;p4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4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3" name="Google Shape;53;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8_Section Header">
    <p:spTree>
      <p:nvGrpSpPr>
        <p:cNvPr id="1" name=""/>
        <p:cNvGrpSpPr/>
        <p:nvPr/>
      </p:nvGrpSpPr>
      <p:grpSpPr>
        <a:xfrm>
          <a:off x="0" y="0"/>
          <a:ext cx="0" cy="0"/>
          <a:chOff x="0" y="0"/>
          <a:chExt cx="0" cy="0"/>
        </a:xfrm>
      </p:grpSpPr>
      <p:pic>
        <p:nvPicPr>
          <p:cNvPr id="4" name="Picture 3" descr="A picture containing outdoor, kite, flying, water&#10;&#10;Description automatically generated">
            <a:extLst>
              <a:ext uri="{FF2B5EF4-FFF2-40B4-BE49-F238E27FC236}">
                <a16:creationId xmlns="" xmlns:a16="http://schemas.microsoft.com/office/drawing/2014/main" id="{2E754E51-7526-D343-87E3-459A79CBA2CA}"/>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 Placeholder 2">
            <a:extLst>
              <a:ext uri="{FF2B5EF4-FFF2-40B4-BE49-F238E27FC236}">
                <a16:creationId xmlns="" xmlns:a16="http://schemas.microsoft.com/office/drawing/2014/main" id="{22D9D048-54FC-3B48-9289-AF96335F9B28}"/>
              </a:ext>
            </a:extLst>
          </p:cNvPr>
          <p:cNvSpPr>
            <a:spLocks noGrp="1"/>
          </p:cNvSpPr>
          <p:nvPr>
            <p:ph type="body" idx="1"/>
          </p:nvPr>
        </p:nvSpPr>
        <p:spPr>
          <a:xfrm>
            <a:off x="8804789" y="412602"/>
            <a:ext cx="2555363" cy="776621"/>
          </a:xfrm>
        </p:spPr>
        <p:txBody>
          <a:bodyPr/>
          <a:lstStyle>
            <a:lvl1pPr marL="0" indent="0">
              <a:buNone/>
              <a:defRPr sz="1800">
                <a:solidFill>
                  <a:schemeClr val="bg1"/>
                </a:solidFill>
              </a:defRPr>
            </a:lvl1pPr>
            <a:lvl2pPr marL="342874" indent="0">
              <a:buNone/>
              <a:defRPr sz="1500">
                <a:solidFill>
                  <a:schemeClr val="tx1">
                    <a:tint val="75000"/>
                  </a:schemeClr>
                </a:solidFill>
              </a:defRPr>
            </a:lvl2pPr>
            <a:lvl3pPr marL="685750" indent="0">
              <a:buNone/>
              <a:defRPr sz="1351">
                <a:solidFill>
                  <a:schemeClr val="tx1">
                    <a:tint val="75000"/>
                  </a:schemeClr>
                </a:solidFill>
              </a:defRPr>
            </a:lvl3pPr>
            <a:lvl4pPr marL="1028622" indent="0">
              <a:buNone/>
              <a:defRPr sz="1200">
                <a:solidFill>
                  <a:schemeClr val="tx1">
                    <a:tint val="75000"/>
                  </a:schemeClr>
                </a:solidFill>
              </a:defRPr>
            </a:lvl4pPr>
            <a:lvl5pPr marL="1371498" indent="0">
              <a:buNone/>
              <a:defRPr sz="1200">
                <a:solidFill>
                  <a:schemeClr val="tx1">
                    <a:tint val="75000"/>
                  </a:schemeClr>
                </a:solidFill>
              </a:defRPr>
            </a:lvl5pPr>
            <a:lvl6pPr marL="1714372" indent="0">
              <a:buNone/>
              <a:defRPr sz="1200">
                <a:solidFill>
                  <a:schemeClr val="tx1">
                    <a:tint val="75000"/>
                  </a:schemeClr>
                </a:solidFill>
              </a:defRPr>
            </a:lvl6pPr>
            <a:lvl7pPr marL="2057246" indent="0">
              <a:buNone/>
              <a:defRPr sz="1200">
                <a:solidFill>
                  <a:schemeClr val="tx1">
                    <a:tint val="75000"/>
                  </a:schemeClr>
                </a:solidFill>
              </a:defRPr>
            </a:lvl7pPr>
            <a:lvl8pPr marL="2400120" indent="0">
              <a:buNone/>
              <a:defRPr sz="1200">
                <a:solidFill>
                  <a:schemeClr val="tx1">
                    <a:tint val="75000"/>
                  </a:schemeClr>
                </a:solidFill>
              </a:defRPr>
            </a:lvl8pPr>
            <a:lvl9pPr marL="2742994" indent="0">
              <a:buNone/>
              <a:defRPr sz="1200">
                <a:solidFill>
                  <a:schemeClr val="tx1">
                    <a:tint val="75000"/>
                  </a:schemeClr>
                </a:solidFill>
              </a:defRPr>
            </a:lvl9pPr>
          </a:lstStyle>
          <a:p>
            <a:pPr lvl="0"/>
            <a:r>
              <a:rPr lang="en-US" smtClean="0"/>
              <a:t>Click to edit Master text styles</a:t>
            </a:r>
          </a:p>
        </p:txBody>
      </p:sp>
      <p:sp>
        <p:nvSpPr>
          <p:cNvPr id="6" name="Slide Number Placeholder 5">
            <a:extLst>
              <a:ext uri="{FF2B5EF4-FFF2-40B4-BE49-F238E27FC236}">
                <a16:creationId xmlns="" xmlns:a16="http://schemas.microsoft.com/office/drawing/2014/main" id="{E07D044F-151C-3D47-8817-1288BADCB6E1}"/>
              </a:ext>
            </a:extLst>
          </p:cNvPr>
          <p:cNvSpPr>
            <a:spLocks noGrp="1"/>
          </p:cNvSpPr>
          <p:nvPr>
            <p:ph type="sldNum" sz="quarter" idx="12"/>
          </p:nvPr>
        </p:nvSpPr>
        <p:spPr/>
        <p:txBody>
          <a:bodyPr/>
          <a:lstStyle>
            <a:lvl1pPr>
              <a:defRPr>
                <a:solidFill>
                  <a:schemeClr val="bg1"/>
                </a:solidFill>
              </a:defRPr>
            </a:lvl1pPr>
          </a:lstStyle>
          <a:p>
            <a:fld id="{A134486B-60E5-D745-9B82-83B6F07E5D40}" type="slidenum">
              <a:rPr lang="en-US">
                <a:solidFill>
                  <a:prstClr val="white"/>
                </a:solidFill>
              </a:rPr>
              <a:pPr/>
              <a:t>‹#›</a:t>
            </a:fld>
            <a:endParaRPr lang="en-US">
              <a:solidFill>
                <a:prstClr val="white"/>
              </a:solidFill>
            </a:endParaRPr>
          </a:p>
        </p:txBody>
      </p:sp>
      <p:sp>
        <p:nvSpPr>
          <p:cNvPr id="10" name="TextBox 9">
            <a:extLst>
              <a:ext uri="{FF2B5EF4-FFF2-40B4-BE49-F238E27FC236}">
                <a16:creationId xmlns="" xmlns:a16="http://schemas.microsoft.com/office/drawing/2014/main" id="{694E8BC2-D2C0-4048-B710-887C7AF2E578}"/>
              </a:ext>
            </a:extLst>
          </p:cNvPr>
          <p:cNvSpPr txBox="1"/>
          <p:nvPr/>
        </p:nvSpPr>
        <p:spPr>
          <a:xfrm rot="5400000">
            <a:off x="11207841" y="5996049"/>
            <a:ext cx="1722121" cy="184666"/>
          </a:xfrm>
          <a:prstGeom prst="rect">
            <a:avLst/>
          </a:prstGeom>
          <a:noFill/>
        </p:spPr>
        <p:txBody>
          <a:bodyPr wrap="square" rtlCol="0">
            <a:spAutoFit/>
          </a:bodyPr>
          <a:lstStyle/>
          <a:p>
            <a:pPr>
              <a:buClrTx/>
              <a:buFontTx/>
              <a:buNone/>
            </a:pPr>
            <a:r>
              <a:rPr lang="en-US" sz="600" kern="1200">
                <a:solidFill>
                  <a:prstClr val="white"/>
                </a:solidFill>
                <a:latin typeface="Calibri" panose="020F0502020204030204"/>
                <a:ea typeface="+mn-ea"/>
                <a:cs typeface="+mn-cs"/>
              </a:rPr>
              <a:t>Photo by Umit Yildirim on Unsplash</a:t>
            </a:r>
          </a:p>
        </p:txBody>
      </p:sp>
      <p:pic>
        <p:nvPicPr>
          <p:cNvPr id="11" name="Picture 10" descr="A close up of a logo&#10;&#10;Description automatically generated">
            <a:extLst>
              <a:ext uri="{FF2B5EF4-FFF2-40B4-BE49-F238E27FC236}">
                <a16:creationId xmlns="" xmlns:a16="http://schemas.microsoft.com/office/drawing/2014/main" id="{1328CAD6-F38C-9C49-A855-A17488B6C30F}"/>
              </a:ext>
            </a:extLst>
          </p:cNvPr>
          <p:cNvPicPr>
            <a:picLocks noChangeAspect="1"/>
          </p:cNvPicPr>
          <p:nvPr/>
        </p:nvPicPr>
        <p:blipFill>
          <a:blip r:embed="rId3"/>
          <a:stretch>
            <a:fillRect/>
          </a:stretch>
        </p:blipFill>
        <p:spPr>
          <a:xfrm>
            <a:off x="565357" y="412584"/>
            <a:ext cx="2821859" cy="1256609"/>
          </a:xfrm>
          <a:prstGeom prst="rect">
            <a:avLst/>
          </a:prstGeom>
        </p:spPr>
      </p:pic>
      <p:sp>
        <p:nvSpPr>
          <p:cNvPr id="15" name="Content Placeholder 15">
            <a:extLst>
              <a:ext uri="{FF2B5EF4-FFF2-40B4-BE49-F238E27FC236}">
                <a16:creationId xmlns="" xmlns:a16="http://schemas.microsoft.com/office/drawing/2014/main" id="{5802AEDC-5A94-3942-BD38-BE480891F34F}"/>
              </a:ext>
            </a:extLst>
          </p:cNvPr>
          <p:cNvSpPr>
            <a:spLocks noGrp="1"/>
          </p:cNvSpPr>
          <p:nvPr>
            <p:ph sz="quarter" idx="13"/>
          </p:nvPr>
        </p:nvSpPr>
        <p:spPr>
          <a:xfrm>
            <a:off x="901703" y="2822714"/>
            <a:ext cx="10452100" cy="2027100"/>
          </a:xfrm>
        </p:spPr>
        <p:txBody>
          <a:bodyPr/>
          <a:lstStyle>
            <a:lvl1pPr marL="0" indent="0">
              <a:buNone/>
              <a:defRPr sz="3600" b="1">
                <a:solidFill>
                  <a:schemeClr val="bg1"/>
                </a:solidFill>
              </a:defRPr>
            </a:lvl1pPr>
          </a:lstStyle>
          <a:p>
            <a:pPr lvl="0"/>
            <a:r>
              <a:rPr lang="en-US" smtClean="0"/>
              <a:t>Click to edit Master text styles</a:t>
            </a:r>
          </a:p>
        </p:txBody>
      </p:sp>
      <p:sp>
        <p:nvSpPr>
          <p:cNvPr id="16" name="Content Placeholder 15">
            <a:extLst>
              <a:ext uri="{FF2B5EF4-FFF2-40B4-BE49-F238E27FC236}">
                <a16:creationId xmlns="" xmlns:a16="http://schemas.microsoft.com/office/drawing/2014/main" id="{483C2B07-E76A-BA45-BE79-3309A0136378}"/>
              </a:ext>
            </a:extLst>
          </p:cNvPr>
          <p:cNvSpPr>
            <a:spLocks noGrp="1"/>
          </p:cNvSpPr>
          <p:nvPr>
            <p:ph sz="quarter" idx="14"/>
          </p:nvPr>
        </p:nvSpPr>
        <p:spPr>
          <a:xfrm>
            <a:off x="901703" y="4896110"/>
            <a:ext cx="10452100" cy="1323975"/>
          </a:xfrm>
        </p:spPr>
        <p:txBody>
          <a:bodyPr>
            <a:normAutofit/>
          </a:bodyPr>
          <a:lstStyle>
            <a:lvl1pPr marL="0" indent="0">
              <a:buNone/>
              <a:defRPr sz="2700" b="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10908626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0_Section Header">
    <p:spTree>
      <p:nvGrpSpPr>
        <p:cNvPr id="1" name=""/>
        <p:cNvGrpSpPr/>
        <p:nvPr/>
      </p:nvGrpSpPr>
      <p:grpSpPr>
        <a:xfrm>
          <a:off x="0" y="0"/>
          <a:ext cx="0" cy="0"/>
          <a:chOff x="0" y="0"/>
          <a:chExt cx="0" cy="0"/>
        </a:xfrm>
      </p:grpSpPr>
      <p:pic>
        <p:nvPicPr>
          <p:cNvPr id="4" name="Picture 3" descr="A picture containing outdoor, kite, flying, water&#10;&#10;Description automatically generated">
            <a:extLst>
              <a:ext uri="{FF2B5EF4-FFF2-40B4-BE49-F238E27FC236}">
                <a16:creationId xmlns="" xmlns:a16="http://schemas.microsoft.com/office/drawing/2014/main" id="{2E754E51-7526-D343-87E3-459A79CBA2CA}"/>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 Placeholder 2">
            <a:extLst>
              <a:ext uri="{FF2B5EF4-FFF2-40B4-BE49-F238E27FC236}">
                <a16:creationId xmlns="" xmlns:a16="http://schemas.microsoft.com/office/drawing/2014/main" id="{22D9D048-54FC-3B48-9289-AF96335F9B28}"/>
              </a:ext>
            </a:extLst>
          </p:cNvPr>
          <p:cNvSpPr>
            <a:spLocks noGrp="1"/>
          </p:cNvSpPr>
          <p:nvPr>
            <p:ph type="body" idx="1"/>
          </p:nvPr>
        </p:nvSpPr>
        <p:spPr>
          <a:xfrm>
            <a:off x="8804789" y="412602"/>
            <a:ext cx="2555363" cy="776621"/>
          </a:xfrm>
        </p:spPr>
        <p:txBody>
          <a:bodyPr/>
          <a:lstStyle>
            <a:lvl1pPr marL="0" indent="0">
              <a:buNone/>
              <a:defRPr sz="1800">
                <a:solidFill>
                  <a:schemeClr val="bg1"/>
                </a:solidFill>
              </a:defRPr>
            </a:lvl1pPr>
            <a:lvl2pPr marL="342874" indent="0">
              <a:buNone/>
              <a:defRPr sz="1500">
                <a:solidFill>
                  <a:schemeClr val="tx1">
                    <a:tint val="75000"/>
                  </a:schemeClr>
                </a:solidFill>
              </a:defRPr>
            </a:lvl2pPr>
            <a:lvl3pPr marL="685750" indent="0">
              <a:buNone/>
              <a:defRPr sz="1351">
                <a:solidFill>
                  <a:schemeClr val="tx1">
                    <a:tint val="75000"/>
                  </a:schemeClr>
                </a:solidFill>
              </a:defRPr>
            </a:lvl3pPr>
            <a:lvl4pPr marL="1028622" indent="0">
              <a:buNone/>
              <a:defRPr sz="1200">
                <a:solidFill>
                  <a:schemeClr val="tx1">
                    <a:tint val="75000"/>
                  </a:schemeClr>
                </a:solidFill>
              </a:defRPr>
            </a:lvl4pPr>
            <a:lvl5pPr marL="1371498" indent="0">
              <a:buNone/>
              <a:defRPr sz="1200">
                <a:solidFill>
                  <a:schemeClr val="tx1">
                    <a:tint val="75000"/>
                  </a:schemeClr>
                </a:solidFill>
              </a:defRPr>
            </a:lvl5pPr>
            <a:lvl6pPr marL="1714372" indent="0">
              <a:buNone/>
              <a:defRPr sz="1200">
                <a:solidFill>
                  <a:schemeClr val="tx1">
                    <a:tint val="75000"/>
                  </a:schemeClr>
                </a:solidFill>
              </a:defRPr>
            </a:lvl6pPr>
            <a:lvl7pPr marL="2057246" indent="0">
              <a:buNone/>
              <a:defRPr sz="1200">
                <a:solidFill>
                  <a:schemeClr val="tx1">
                    <a:tint val="75000"/>
                  </a:schemeClr>
                </a:solidFill>
              </a:defRPr>
            </a:lvl7pPr>
            <a:lvl8pPr marL="2400120" indent="0">
              <a:buNone/>
              <a:defRPr sz="1200">
                <a:solidFill>
                  <a:schemeClr val="tx1">
                    <a:tint val="75000"/>
                  </a:schemeClr>
                </a:solidFill>
              </a:defRPr>
            </a:lvl8pPr>
            <a:lvl9pPr marL="2742994" indent="0">
              <a:buNone/>
              <a:defRPr sz="1200">
                <a:solidFill>
                  <a:schemeClr val="tx1">
                    <a:tint val="75000"/>
                  </a:schemeClr>
                </a:solidFill>
              </a:defRPr>
            </a:lvl9pPr>
          </a:lstStyle>
          <a:p>
            <a:pPr lvl="0"/>
            <a:r>
              <a:rPr lang="en-US" smtClean="0"/>
              <a:t>Click to edit Master text styles</a:t>
            </a:r>
          </a:p>
        </p:txBody>
      </p:sp>
      <p:sp>
        <p:nvSpPr>
          <p:cNvPr id="6" name="Slide Number Placeholder 5">
            <a:extLst>
              <a:ext uri="{FF2B5EF4-FFF2-40B4-BE49-F238E27FC236}">
                <a16:creationId xmlns="" xmlns:a16="http://schemas.microsoft.com/office/drawing/2014/main" id="{E07D044F-151C-3D47-8817-1288BADCB6E1}"/>
              </a:ext>
            </a:extLst>
          </p:cNvPr>
          <p:cNvSpPr>
            <a:spLocks noGrp="1"/>
          </p:cNvSpPr>
          <p:nvPr>
            <p:ph type="sldNum" sz="quarter" idx="12"/>
          </p:nvPr>
        </p:nvSpPr>
        <p:spPr/>
        <p:txBody>
          <a:bodyPr/>
          <a:lstStyle>
            <a:lvl1pPr>
              <a:defRPr>
                <a:solidFill>
                  <a:schemeClr val="bg1"/>
                </a:solidFill>
              </a:defRPr>
            </a:lvl1pPr>
          </a:lstStyle>
          <a:p>
            <a:fld id="{A134486B-60E5-D745-9B82-83B6F07E5D40}" type="slidenum">
              <a:rPr lang="en-US">
                <a:solidFill>
                  <a:prstClr val="white"/>
                </a:solidFill>
              </a:rPr>
              <a:pPr/>
              <a:t>‹#›</a:t>
            </a:fld>
            <a:endParaRPr lang="en-US">
              <a:solidFill>
                <a:prstClr val="white"/>
              </a:solidFill>
            </a:endParaRPr>
          </a:p>
        </p:txBody>
      </p:sp>
      <p:sp>
        <p:nvSpPr>
          <p:cNvPr id="10" name="TextBox 9">
            <a:extLst>
              <a:ext uri="{FF2B5EF4-FFF2-40B4-BE49-F238E27FC236}">
                <a16:creationId xmlns="" xmlns:a16="http://schemas.microsoft.com/office/drawing/2014/main" id="{694E8BC2-D2C0-4048-B710-887C7AF2E578}"/>
              </a:ext>
            </a:extLst>
          </p:cNvPr>
          <p:cNvSpPr txBox="1"/>
          <p:nvPr/>
        </p:nvSpPr>
        <p:spPr>
          <a:xfrm rot="5400000">
            <a:off x="11207841" y="5996049"/>
            <a:ext cx="1722121" cy="184666"/>
          </a:xfrm>
          <a:prstGeom prst="rect">
            <a:avLst/>
          </a:prstGeom>
          <a:noFill/>
        </p:spPr>
        <p:txBody>
          <a:bodyPr wrap="square" rtlCol="0">
            <a:spAutoFit/>
          </a:bodyPr>
          <a:lstStyle/>
          <a:p>
            <a:pPr>
              <a:buClrTx/>
              <a:buFontTx/>
              <a:buNone/>
            </a:pPr>
            <a:r>
              <a:rPr lang="en-US" sz="600" kern="1200">
                <a:solidFill>
                  <a:prstClr val="white"/>
                </a:solidFill>
                <a:latin typeface="Calibri" panose="020F0502020204030204"/>
                <a:ea typeface="+mn-ea"/>
                <a:cs typeface="+mn-cs"/>
              </a:rPr>
              <a:t>Photo by Umit Yildirim on Unsplash</a:t>
            </a:r>
          </a:p>
        </p:txBody>
      </p:sp>
      <p:pic>
        <p:nvPicPr>
          <p:cNvPr id="11" name="Picture 10" descr="A close up of a logo&#10;&#10;Description automatically generated">
            <a:extLst>
              <a:ext uri="{FF2B5EF4-FFF2-40B4-BE49-F238E27FC236}">
                <a16:creationId xmlns="" xmlns:a16="http://schemas.microsoft.com/office/drawing/2014/main" id="{1328CAD6-F38C-9C49-A855-A17488B6C30F}"/>
              </a:ext>
            </a:extLst>
          </p:cNvPr>
          <p:cNvPicPr>
            <a:picLocks noChangeAspect="1"/>
          </p:cNvPicPr>
          <p:nvPr/>
        </p:nvPicPr>
        <p:blipFill>
          <a:blip r:embed="rId3"/>
          <a:stretch>
            <a:fillRect/>
          </a:stretch>
        </p:blipFill>
        <p:spPr>
          <a:xfrm>
            <a:off x="565357" y="412584"/>
            <a:ext cx="2821859" cy="1256609"/>
          </a:xfrm>
          <a:prstGeom prst="rect">
            <a:avLst/>
          </a:prstGeom>
        </p:spPr>
      </p:pic>
      <p:sp>
        <p:nvSpPr>
          <p:cNvPr id="2" name="TextBox 1">
            <a:extLst>
              <a:ext uri="{FF2B5EF4-FFF2-40B4-BE49-F238E27FC236}">
                <a16:creationId xmlns="" xmlns:a16="http://schemas.microsoft.com/office/drawing/2014/main" id="{BCADD6E9-2B5F-E141-A8ED-CF0C7E9E59B3}"/>
              </a:ext>
            </a:extLst>
          </p:cNvPr>
          <p:cNvSpPr txBox="1"/>
          <p:nvPr/>
        </p:nvSpPr>
        <p:spPr>
          <a:xfrm>
            <a:off x="565370" y="3226075"/>
            <a:ext cx="3485943" cy="2169825"/>
          </a:xfrm>
          <a:prstGeom prst="rect">
            <a:avLst/>
          </a:prstGeom>
          <a:noFill/>
        </p:spPr>
        <p:txBody>
          <a:bodyPr wrap="square" rtlCol="0">
            <a:spAutoFit/>
          </a:bodyPr>
          <a:lstStyle/>
          <a:p>
            <a:pPr>
              <a:buClrTx/>
              <a:buFontTx/>
              <a:buNone/>
            </a:pPr>
            <a:r>
              <a:rPr lang="en-US" sz="4500" b="1" kern="1200" dirty="0">
                <a:solidFill>
                  <a:prstClr val="white"/>
                </a:solidFill>
                <a:latin typeface="Calibri" panose="020F0502020204030204"/>
                <a:ea typeface="+mn-ea"/>
                <a:cs typeface="+mn-cs"/>
              </a:rPr>
              <a:t>The </a:t>
            </a:r>
          </a:p>
          <a:p>
            <a:pPr>
              <a:buClrTx/>
              <a:buFontTx/>
              <a:buNone/>
            </a:pPr>
            <a:r>
              <a:rPr lang="en-US" sz="4500" b="1" kern="1200" dirty="0">
                <a:solidFill>
                  <a:prstClr val="white"/>
                </a:solidFill>
                <a:latin typeface="Calibri" panose="020F0502020204030204"/>
                <a:ea typeface="+mn-ea"/>
                <a:cs typeface="+mn-cs"/>
              </a:rPr>
              <a:t>  Fish </a:t>
            </a:r>
          </a:p>
          <a:p>
            <a:pPr>
              <a:buClrTx/>
              <a:buFontTx/>
              <a:buNone/>
            </a:pPr>
            <a:r>
              <a:rPr lang="en-US" sz="4500" b="1" kern="1200" dirty="0">
                <a:solidFill>
                  <a:prstClr val="white"/>
                </a:solidFill>
                <a:latin typeface="Calibri" panose="020F0502020204030204"/>
                <a:ea typeface="+mn-ea"/>
                <a:cs typeface="+mn-cs"/>
              </a:rPr>
              <a:t>    Game</a:t>
            </a:r>
          </a:p>
        </p:txBody>
      </p:sp>
    </p:spTree>
    <p:extLst>
      <p:ext uri="{BB962C8B-B14F-4D97-AF65-F5344CB8AC3E}">
        <p14:creationId xmlns:p14="http://schemas.microsoft.com/office/powerpoint/2010/main" val="1491828301"/>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7_Section Header">
    <p:spTree>
      <p:nvGrpSpPr>
        <p:cNvPr id="1" name=""/>
        <p:cNvGrpSpPr/>
        <p:nvPr/>
      </p:nvGrpSpPr>
      <p:grpSpPr>
        <a:xfrm>
          <a:off x="0" y="0"/>
          <a:ext cx="0" cy="0"/>
          <a:chOff x="0" y="0"/>
          <a:chExt cx="0" cy="0"/>
        </a:xfrm>
      </p:grpSpPr>
      <p:pic>
        <p:nvPicPr>
          <p:cNvPr id="3" name="Picture 2" descr="An aerial view of a city&#10;&#10;Description automatically generated">
            <a:extLst>
              <a:ext uri="{FF2B5EF4-FFF2-40B4-BE49-F238E27FC236}">
                <a16:creationId xmlns="" xmlns:a16="http://schemas.microsoft.com/office/drawing/2014/main" id="{3FEDA6D6-CC51-2F48-9070-C9DBF173B150}"/>
              </a:ext>
            </a:extLst>
          </p:cNvPr>
          <p:cNvPicPr>
            <a:picLocks noChangeAspect="1"/>
          </p:cNvPicPr>
          <p:nvPr/>
        </p:nvPicPr>
        <p:blipFill>
          <a:blip r:embed="rId2"/>
          <a:stretch>
            <a:fillRect/>
          </a:stretch>
        </p:blipFill>
        <p:spPr>
          <a:xfrm>
            <a:off x="15391" y="0"/>
            <a:ext cx="12181172" cy="6858000"/>
          </a:xfrm>
          <a:prstGeom prst="rect">
            <a:avLst/>
          </a:prstGeom>
        </p:spPr>
      </p:pic>
      <p:sp>
        <p:nvSpPr>
          <p:cNvPr id="6" name="Slide Number Placeholder 5">
            <a:extLst>
              <a:ext uri="{FF2B5EF4-FFF2-40B4-BE49-F238E27FC236}">
                <a16:creationId xmlns="" xmlns:a16="http://schemas.microsoft.com/office/drawing/2014/main" id="{E07D044F-151C-3D47-8817-1288BADCB6E1}"/>
              </a:ext>
            </a:extLst>
          </p:cNvPr>
          <p:cNvSpPr>
            <a:spLocks noGrp="1"/>
          </p:cNvSpPr>
          <p:nvPr>
            <p:ph type="sldNum" sz="quarter" idx="12"/>
          </p:nvPr>
        </p:nvSpPr>
        <p:spPr/>
        <p:txBody>
          <a:bodyPr/>
          <a:lstStyle>
            <a:lvl1pPr>
              <a:defRPr>
                <a:solidFill>
                  <a:schemeClr val="bg1"/>
                </a:solidFill>
              </a:defRPr>
            </a:lvl1pPr>
          </a:lstStyle>
          <a:p>
            <a:fld id="{A134486B-60E5-D745-9B82-83B6F07E5D40}" type="slidenum">
              <a:rPr lang="en-US">
                <a:solidFill>
                  <a:prstClr val="white"/>
                </a:solidFill>
              </a:rPr>
              <a:pPr/>
              <a:t>‹#›</a:t>
            </a:fld>
            <a:endParaRPr lang="en-US">
              <a:solidFill>
                <a:prstClr val="white"/>
              </a:solidFill>
            </a:endParaRPr>
          </a:p>
        </p:txBody>
      </p:sp>
      <p:sp>
        <p:nvSpPr>
          <p:cNvPr id="10" name="TextBox 9">
            <a:extLst>
              <a:ext uri="{FF2B5EF4-FFF2-40B4-BE49-F238E27FC236}">
                <a16:creationId xmlns="" xmlns:a16="http://schemas.microsoft.com/office/drawing/2014/main" id="{694E8BC2-D2C0-4048-B710-887C7AF2E578}"/>
              </a:ext>
            </a:extLst>
          </p:cNvPr>
          <p:cNvSpPr txBox="1"/>
          <p:nvPr/>
        </p:nvSpPr>
        <p:spPr>
          <a:xfrm rot="5400000">
            <a:off x="11207841" y="5904609"/>
            <a:ext cx="1722121" cy="184666"/>
          </a:xfrm>
          <a:prstGeom prst="rect">
            <a:avLst/>
          </a:prstGeom>
          <a:noFill/>
        </p:spPr>
        <p:txBody>
          <a:bodyPr wrap="square" rtlCol="0">
            <a:spAutoFit/>
          </a:bodyPr>
          <a:lstStyle/>
          <a:p>
            <a:pPr>
              <a:buClrTx/>
              <a:buFontTx/>
              <a:buNone/>
            </a:pPr>
            <a:r>
              <a:rPr lang="en-US" sz="600" kern="1200">
                <a:solidFill>
                  <a:prstClr val="white"/>
                </a:solidFill>
                <a:latin typeface="Calibri" panose="020F0502020204030204"/>
                <a:ea typeface="+mn-ea"/>
                <a:cs typeface="+mn-cs"/>
              </a:rPr>
              <a:t>Photo by Max Bottinger on Unsplash</a:t>
            </a:r>
          </a:p>
        </p:txBody>
      </p:sp>
      <p:pic>
        <p:nvPicPr>
          <p:cNvPr id="11" name="Picture 10" descr="A close up of a logo&#10;&#10;Description automatically generated">
            <a:extLst>
              <a:ext uri="{FF2B5EF4-FFF2-40B4-BE49-F238E27FC236}">
                <a16:creationId xmlns="" xmlns:a16="http://schemas.microsoft.com/office/drawing/2014/main" id="{9D19FE81-33D1-1D46-BE8F-6F065BB8A819}"/>
              </a:ext>
            </a:extLst>
          </p:cNvPr>
          <p:cNvPicPr>
            <a:picLocks noChangeAspect="1"/>
          </p:cNvPicPr>
          <p:nvPr/>
        </p:nvPicPr>
        <p:blipFill>
          <a:blip r:embed="rId3"/>
          <a:stretch>
            <a:fillRect/>
          </a:stretch>
        </p:blipFill>
        <p:spPr>
          <a:xfrm>
            <a:off x="330517" y="222682"/>
            <a:ext cx="2821859" cy="1256609"/>
          </a:xfrm>
          <a:prstGeom prst="rect">
            <a:avLst/>
          </a:prstGeom>
        </p:spPr>
      </p:pic>
      <p:sp>
        <p:nvSpPr>
          <p:cNvPr id="9" name="TextBox 8">
            <a:extLst>
              <a:ext uri="{FF2B5EF4-FFF2-40B4-BE49-F238E27FC236}">
                <a16:creationId xmlns="" xmlns:a16="http://schemas.microsoft.com/office/drawing/2014/main" id="{B7A61E66-0489-1B44-8682-3D4F2B3B5B91}"/>
              </a:ext>
            </a:extLst>
          </p:cNvPr>
          <p:cNvSpPr txBox="1"/>
          <p:nvPr/>
        </p:nvSpPr>
        <p:spPr>
          <a:xfrm>
            <a:off x="1169245" y="2920593"/>
            <a:ext cx="6940447" cy="715709"/>
          </a:xfrm>
          <a:prstGeom prst="rect">
            <a:avLst/>
          </a:prstGeom>
          <a:solidFill>
            <a:schemeClr val="bg2">
              <a:lumMod val="50000"/>
              <a:alpha val="40000"/>
            </a:schemeClr>
          </a:solidFill>
        </p:spPr>
        <p:txBody>
          <a:bodyPr wrap="square" rtlCol="0">
            <a:spAutoFit/>
          </a:bodyPr>
          <a:lstStyle/>
          <a:p>
            <a:pPr>
              <a:buClrTx/>
              <a:buFontTx/>
              <a:buNone/>
            </a:pPr>
            <a:r>
              <a:rPr lang="en-US" sz="4051" b="1" kern="1200">
                <a:solidFill>
                  <a:prstClr val="white"/>
                </a:solidFill>
                <a:latin typeface="Calibri" panose="020F0502020204030204"/>
                <a:ea typeface="+mn-ea"/>
                <a:cs typeface="+mn-cs"/>
              </a:rPr>
              <a:t>Homework 1</a:t>
            </a:r>
          </a:p>
        </p:txBody>
      </p:sp>
      <p:sp>
        <p:nvSpPr>
          <p:cNvPr id="14" name="TextBox 13">
            <a:extLst>
              <a:ext uri="{FF2B5EF4-FFF2-40B4-BE49-F238E27FC236}">
                <a16:creationId xmlns="" xmlns:a16="http://schemas.microsoft.com/office/drawing/2014/main" id="{D50E2924-E8CF-644B-800B-F95AC10F603E}"/>
              </a:ext>
            </a:extLst>
          </p:cNvPr>
          <p:cNvSpPr txBox="1"/>
          <p:nvPr/>
        </p:nvSpPr>
        <p:spPr>
          <a:xfrm>
            <a:off x="1169246" y="3843912"/>
            <a:ext cx="6940447" cy="461665"/>
          </a:xfrm>
          <a:prstGeom prst="rect">
            <a:avLst/>
          </a:prstGeom>
          <a:solidFill>
            <a:schemeClr val="bg2">
              <a:lumMod val="50000"/>
              <a:alpha val="40000"/>
            </a:schemeClr>
          </a:solidFill>
        </p:spPr>
        <p:txBody>
          <a:bodyPr wrap="square" rtlCol="0">
            <a:spAutoFit/>
          </a:bodyPr>
          <a:lstStyle/>
          <a:p>
            <a:pPr>
              <a:buClrTx/>
              <a:buFontTx/>
              <a:buNone/>
            </a:pPr>
            <a:r>
              <a:rPr lang="en-US" sz="2400" kern="1200">
                <a:solidFill>
                  <a:prstClr val="white"/>
                </a:solidFill>
                <a:latin typeface="Calibri" panose="020F0502020204030204"/>
                <a:ea typeface="+mn-ea"/>
                <a:cs typeface="+mn-cs"/>
              </a:rPr>
              <a:t>Sustainability features at your university</a:t>
            </a:r>
          </a:p>
        </p:txBody>
      </p:sp>
    </p:spTree>
    <p:extLst>
      <p:ext uri="{BB962C8B-B14F-4D97-AF65-F5344CB8AC3E}">
        <p14:creationId xmlns:p14="http://schemas.microsoft.com/office/powerpoint/2010/main" val="36692163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9_Section Header">
    <p:spTree>
      <p:nvGrpSpPr>
        <p:cNvPr id="1" name=""/>
        <p:cNvGrpSpPr/>
        <p:nvPr/>
      </p:nvGrpSpPr>
      <p:grpSpPr>
        <a:xfrm>
          <a:off x="0" y="0"/>
          <a:ext cx="0" cy="0"/>
          <a:chOff x="0" y="0"/>
          <a:chExt cx="0" cy="0"/>
        </a:xfrm>
      </p:grpSpPr>
      <p:pic>
        <p:nvPicPr>
          <p:cNvPr id="5" name="Picture 4" descr="A picture containing cake, table, food, sitting&#10;&#10;Description automatically generated">
            <a:extLst>
              <a:ext uri="{FF2B5EF4-FFF2-40B4-BE49-F238E27FC236}">
                <a16:creationId xmlns="" xmlns:a16="http://schemas.microsoft.com/office/drawing/2014/main" id="{D65D0BB2-009C-794E-9BD0-F4E1A331795C}"/>
              </a:ext>
            </a:extLst>
          </p:cNvPr>
          <p:cNvPicPr>
            <a:picLocks noChangeAspect="1"/>
          </p:cNvPicPr>
          <p:nvPr/>
        </p:nvPicPr>
        <p:blipFill>
          <a:blip r:embed="rId2"/>
          <a:stretch>
            <a:fillRect/>
          </a:stretch>
        </p:blipFill>
        <p:spPr>
          <a:xfrm>
            <a:off x="0" y="3048"/>
            <a:ext cx="12192000" cy="6851904"/>
          </a:xfrm>
          <a:prstGeom prst="rect">
            <a:avLst/>
          </a:prstGeom>
        </p:spPr>
      </p:pic>
      <p:sp>
        <p:nvSpPr>
          <p:cNvPr id="3" name="Text Placeholder 2">
            <a:extLst>
              <a:ext uri="{FF2B5EF4-FFF2-40B4-BE49-F238E27FC236}">
                <a16:creationId xmlns="" xmlns:a16="http://schemas.microsoft.com/office/drawing/2014/main" id="{22D9D048-54FC-3B48-9289-AF96335F9B28}"/>
              </a:ext>
            </a:extLst>
          </p:cNvPr>
          <p:cNvSpPr>
            <a:spLocks noGrp="1"/>
          </p:cNvSpPr>
          <p:nvPr>
            <p:ph type="body" idx="1"/>
          </p:nvPr>
        </p:nvSpPr>
        <p:spPr>
          <a:xfrm>
            <a:off x="6484266" y="231555"/>
            <a:ext cx="2555363" cy="776621"/>
          </a:xfrm>
        </p:spPr>
        <p:txBody>
          <a:bodyPr/>
          <a:lstStyle>
            <a:lvl1pPr marL="0" indent="0">
              <a:buNone/>
              <a:defRPr sz="1800">
                <a:solidFill>
                  <a:schemeClr val="bg1"/>
                </a:solidFill>
              </a:defRPr>
            </a:lvl1pPr>
            <a:lvl2pPr marL="342874" indent="0">
              <a:buNone/>
              <a:defRPr sz="1500">
                <a:solidFill>
                  <a:schemeClr val="tx1">
                    <a:tint val="75000"/>
                  </a:schemeClr>
                </a:solidFill>
              </a:defRPr>
            </a:lvl2pPr>
            <a:lvl3pPr marL="685750" indent="0">
              <a:buNone/>
              <a:defRPr sz="1351">
                <a:solidFill>
                  <a:schemeClr val="tx1">
                    <a:tint val="75000"/>
                  </a:schemeClr>
                </a:solidFill>
              </a:defRPr>
            </a:lvl3pPr>
            <a:lvl4pPr marL="1028622" indent="0">
              <a:buNone/>
              <a:defRPr sz="1200">
                <a:solidFill>
                  <a:schemeClr val="tx1">
                    <a:tint val="75000"/>
                  </a:schemeClr>
                </a:solidFill>
              </a:defRPr>
            </a:lvl4pPr>
            <a:lvl5pPr marL="1371498" indent="0">
              <a:buNone/>
              <a:defRPr sz="1200">
                <a:solidFill>
                  <a:schemeClr val="tx1">
                    <a:tint val="75000"/>
                  </a:schemeClr>
                </a:solidFill>
              </a:defRPr>
            </a:lvl5pPr>
            <a:lvl6pPr marL="1714372" indent="0">
              <a:buNone/>
              <a:defRPr sz="1200">
                <a:solidFill>
                  <a:schemeClr val="tx1">
                    <a:tint val="75000"/>
                  </a:schemeClr>
                </a:solidFill>
              </a:defRPr>
            </a:lvl6pPr>
            <a:lvl7pPr marL="2057246" indent="0">
              <a:buNone/>
              <a:defRPr sz="1200">
                <a:solidFill>
                  <a:schemeClr val="tx1">
                    <a:tint val="75000"/>
                  </a:schemeClr>
                </a:solidFill>
              </a:defRPr>
            </a:lvl7pPr>
            <a:lvl8pPr marL="2400120" indent="0">
              <a:buNone/>
              <a:defRPr sz="1200">
                <a:solidFill>
                  <a:schemeClr val="tx1">
                    <a:tint val="75000"/>
                  </a:schemeClr>
                </a:solidFill>
              </a:defRPr>
            </a:lvl8pPr>
            <a:lvl9pPr marL="2742994" indent="0">
              <a:buNone/>
              <a:defRPr sz="1200">
                <a:solidFill>
                  <a:schemeClr val="tx1">
                    <a:tint val="75000"/>
                  </a:schemeClr>
                </a:solidFill>
              </a:defRPr>
            </a:lvl9pPr>
          </a:lstStyle>
          <a:p>
            <a:pPr lvl="0"/>
            <a:r>
              <a:rPr lang="en-US" smtClean="0"/>
              <a:t>Click to edit Master text styles</a:t>
            </a:r>
          </a:p>
        </p:txBody>
      </p:sp>
      <p:sp>
        <p:nvSpPr>
          <p:cNvPr id="6" name="Slide Number Placeholder 5">
            <a:extLst>
              <a:ext uri="{FF2B5EF4-FFF2-40B4-BE49-F238E27FC236}">
                <a16:creationId xmlns="" xmlns:a16="http://schemas.microsoft.com/office/drawing/2014/main" id="{E07D044F-151C-3D47-8817-1288BADCB6E1}"/>
              </a:ext>
            </a:extLst>
          </p:cNvPr>
          <p:cNvSpPr>
            <a:spLocks noGrp="1"/>
          </p:cNvSpPr>
          <p:nvPr>
            <p:ph type="sldNum" sz="quarter" idx="12"/>
          </p:nvPr>
        </p:nvSpPr>
        <p:spPr/>
        <p:txBody>
          <a:bodyPr/>
          <a:lstStyle>
            <a:lvl1pPr>
              <a:defRPr>
                <a:solidFill>
                  <a:schemeClr val="bg1"/>
                </a:solidFill>
              </a:defRPr>
            </a:lvl1pPr>
          </a:lstStyle>
          <a:p>
            <a:fld id="{A134486B-60E5-D745-9B82-83B6F07E5D40}" type="slidenum">
              <a:rPr lang="en-US">
                <a:solidFill>
                  <a:prstClr val="white"/>
                </a:solidFill>
              </a:rPr>
              <a:pPr/>
              <a:t>‹#›</a:t>
            </a:fld>
            <a:endParaRPr lang="en-US">
              <a:solidFill>
                <a:prstClr val="white"/>
              </a:solidFill>
            </a:endParaRPr>
          </a:p>
        </p:txBody>
      </p:sp>
      <p:sp>
        <p:nvSpPr>
          <p:cNvPr id="10" name="TextBox 9">
            <a:extLst>
              <a:ext uri="{FF2B5EF4-FFF2-40B4-BE49-F238E27FC236}">
                <a16:creationId xmlns="" xmlns:a16="http://schemas.microsoft.com/office/drawing/2014/main" id="{694E8BC2-D2C0-4048-B710-887C7AF2E578}"/>
              </a:ext>
            </a:extLst>
          </p:cNvPr>
          <p:cNvSpPr txBox="1"/>
          <p:nvPr/>
        </p:nvSpPr>
        <p:spPr>
          <a:xfrm rot="5400000">
            <a:off x="11207841" y="5996049"/>
            <a:ext cx="1722121" cy="184666"/>
          </a:xfrm>
          <a:prstGeom prst="rect">
            <a:avLst/>
          </a:prstGeom>
          <a:noFill/>
        </p:spPr>
        <p:txBody>
          <a:bodyPr wrap="square" rtlCol="0">
            <a:spAutoFit/>
          </a:bodyPr>
          <a:lstStyle/>
          <a:p>
            <a:pPr>
              <a:buClrTx/>
              <a:buFontTx/>
              <a:buNone/>
            </a:pPr>
            <a:r>
              <a:rPr lang="en-US" sz="600" kern="1200">
                <a:solidFill>
                  <a:prstClr val="white"/>
                </a:solidFill>
                <a:latin typeface="Calibri" panose="020F0502020204030204"/>
                <a:ea typeface="+mn-ea"/>
                <a:cs typeface="+mn-cs"/>
              </a:rPr>
              <a:t>Photo by Sergio Souza  on Unsplash</a:t>
            </a:r>
          </a:p>
        </p:txBody>
      </p:sp>
      <p:pic>
        <p:nvPicPr>
          <p:cNvPr id="11" name="Picture 10" descr="A close up of a logo&#10;&#10;Description automatically generated">
            <a:extLst>
              <a:ext uri="{FF2B5EF4-FFF2-40B4-BE49-F238E27FC236}">
                <a16:creationId xmlns="" xmlns:a16="http://schemas.microsoft.com/office/drawing/2014/main" id="{9D19FE81-33D1-1D46-BE8F-6F065BB8A819}"/>
              </a:ext>
            </a:extLst>
          </p:cNvPr>
          <p:cNvPicPr>
            <a:picLocks noChangeAspect="1"/>
          </p:cNvPicPr>
          <p:nvPr/>
        </p:nvPicPr>
        <p:blipFill>
          <a:blip r:embed="rId3"/>
          <a:stretch>
            <a:fillRect/>
          </a:stretch>
        </p:blipFill>
        <p:spPr>
          <a:xfrm>
            <a:off x="330517" y="231536"/>
            <a:ext cx="2821859" cy="1256609"/>
          </a:xfrm>
          <a:prstGeom prst="rect">
            <a:avLst/>
          </a:prstGeom>
        </p:spPr>
      </p:pic>
      <p:sp>
        <p:nvSpPr>
          <p:cNvPr id="12" name="Content Placeholder 15">
            <a:extLst>
              <a:ext uri="{FF2B5EF4-FFF2-40B4-BE49-F238E27FC236}">
                <a16:creationId xmlns="" xmlns:a16="http://schemas.microsoft.com/office/drawing/2014/main" id="{A596CC8A-49C1-3147-B118-C7CE86F6F473}"/>
              </a:ext>
            </a:extLst>
          </p:cNvPr>
          <p:cNvSpPr>
            <a:spLocks noGrp="1"/>
          </p:cNvSpPr>
          <p:nvPr>
            <p:ph sz="quarter" idx="13"/>
          </p:nvPr>
        </p:nvSpPr>
        <p:spPr>
          <a:xfrm>
            <a:off x="901703" y="2902234"/>
            <a:ext cx="10452100" cy="1947587"/>
          </a:xfrm>
        </p:spPr>
        <p:txBody>
          <a:bodyPr/>
          <a:lstStyle>
            <a:lvl1pPr marL="0" indent="0">
              <a:buNone/>
              <a:defRPr sz="3600" b="1">
                <a:solidFill>
                  <a:schemeClr val="bg1"/>
                </a:solidFill>
              </a:defRPr>
            </a:lvl1pPr>
          </a:lstStyle>
          <a:p>
            <a:pPr lvl="0"/>
            <a:r>
              <a:rPr lang="en-US" smtClean="0"/>
              <a:t>Click to edit Master text styles</a:t>
            </a:r>
          </a:p>
        </p:txBody>
      </p:sp>
      <p:sp>
        <p:nvSpPr>
          <p:cNvPr id="13" name="Content Placeholder 15">
            <a:extLst>
              <a:ext uri="{FF2B5EF4-FFF2-40B4-BE49-F238E27FC236}">
                <a16:creationId xmlns="" xmlns:a16="http://schemas.microsoft.com/office/drawing/2014/main" id="{A4CF2A7A-011B-1346-8A5E-84CA0854DDBB}"/>
              </a:ext>
            </a:extLst>
          </p:cNvPr>
          <p:cNvSpPr>
            <a:spLocks noGrp="1"/>
          </p:cNvSpPr>
          <p:nvPr>
            <p:ph sz="quarter" idx="14"/>
          </p:nvPr>
        </p:nvSpPr>
        <p:spPr>
          <a:xfrm>
            <a:off x="901703" y="4896110"/>
            <a:ext cx="10452100" cy="1323975"/>
          </a:xfrm>
        </p:spPr>
        <p:txBody>
          <a:bodyPr>
            <a:normAutofit/>
          </a:bodyPr>
          <a:lstStyle>
            <a:lvl1pPr marL="0" indent="0">
              <a:buNone/>
              <a:defRPr sz="2700" b="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26254778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6_Section Header">
    <p:spTree>
      <p:nvGrpSpPr>
        <p:cNvPr id="1" name=""/>
        <p:cNvGrpSpPr/>
        <p:nvPr/>
      </p:nvGrpSpPr>
      <p:grpSpPr>
        <a:xfrm>
          <a:off x="0" y="0"/>
          <a:ext cx="0" cy="0"/>
          <a:chOff x="0" y="0"/>
          <a:chExt cx="0" cy="0"/>
        </a:xfrm>
      </p:grpSpPr>
      <p:pic>
        <p:nvPicPr>
          <p:cNvPr id="5" name="Picture 4" descr="A close up of a flower&#10;&#10;Description automatically generated">
            <a:extLst>
              <a:ext uri="{FF2B5EF4-FFF2-40B4-BE49-F238E27FC236}">
                <a16:creationId xmlns="" xmlns:a16="http://schemas.microsoft.com/office/drawing/2014/main" id="{C25BBB61-759D-794B-AC8B-F222D5BCFF99}"/>
              </a:ext>
            </a:extLst>
          </p:cNvPr>
          <p:cNvPicPr>
            <a:picLocks noChangeAspect="1"/>
          </p:cNvPicPr>
          <p:nvPr/>
        </p:nvPicPr>
        <p:blipFill>
          <a:blip r:embed="rId2"/>
          <a:stretch>
            <a:fillRect/>
          </a:stretch>
        </p:blipFill>
        <p:spPr>
          <a:xfrm>
            <a:off x="5415" y="0"/>
            <a:ext cx="12181172" cy="6858000"/>
          </a:xfrm>
          <a:prstGeom prst="rect">
            <a:avLst/>
          </a:prstGeom>
        </p:spPr>
      </p:pic>
      <p:sp>
        <p:nvSpPr>
          <p:cNvPr id="3" name="Text Placeholder 2">
            <a:extLst>
              <a:ext uri="{FF2B5EF4-FFF2-40B4-BE49-F238E27FC236}">
                <a16:creationId xmlns="" xmlns:a16="http://schemas.microsoft.com/office/drawing/2014/main" id="{22D9D048-54FC-3B48-9289-AF96335F9B28}"/>
              </a:ext>
            </a:extLst>
          </p:cNvPr>
          <p:cNvSpPr>
            <a:spLocks noGrp="1"/>
          </p:cNvSpPr>
          <p:nvPr>
            <p:ph type="body" idx="1"/>
          </p:nvPr>
        </p:nvSpPr>
        <p:spPr>
          <a:xfrm>
            <a:off x="8792089" y="412602"/>
            <a:ext cx="2555363" cy="776621"/>
          </a:xfrm>
        </p:spPr>
        <p:txBody>
          <a:bodyPr/>
          <a:lstStyle>
            <a:lvl1pPr marL="0" indent="0">
              <a:buNone/>
              <a:defRPr sz="1800">
                <a:solidFill>
                  <a:schemeClr val="bg1"/>
                </a:solidFill>
              </a:defRPr>
            </a:lvl1pPr>
            <a:lvl2pPr marL="342874" indent="0">
              <a:buNone/>
              <a:defRPr sz="1500">
                <a:solidFill>
                  <a:schemeClr val="tx1">
                    <a:tint val="75000"/>
                  </a:schemeClr>
                </a:solidFill>
              </a:defRPr>
            </a:lvl2pPr>
            <a:lvl3pPr marL="685750" indent="0">
              <a:buNone/>
              <a:defRPr sz="1351">
                <a:solidFill>
                  <a:schemeClr val="tx1">
                    <a:tint val="75000"/>
                  </a:schemeClr>
                </a:solidFill>
              </a:defRPr>
            </a:lvl3pPr>
            <a:lvl4pPr marL="1028622" indent="0">
              <a:buNone/>
              <a:defRPr sz="1200">
                <a:solidFill>
                  <a:schemeClr val="tx1">
                    <a:tint val="75000"/>
                  </a:schemeClr>
                </a:solidFill>
              </a:defRPr>
            </a:lvl4pPr>
            <a:lvl5pPr marL="1371498" indent="0">
              <a:buNone/>
              <a:defRPr sz="1200">
                <a:solidFill>
                  <a:schemeClr val="tx1">
                    <a:tint val="75000"/>
                  </a:schemeClr>
                </a:solidFill>
              </a:defRPr>
            </a:lvl5pPr>
            <a:lvl6pPr marL="1714372" indent="0">
              <a:buNone/>
              <a:defRPr sz="1200">
                <a:solidFill>
                  <a:schemeClr val="tx1">
                    <a:tint val="75000"/>
                  </a:schemeClr>
                </a:solidFill>
              </a:defRPr>
            </a:lvl6pPr>
            <a:lvl7pPr marL="2057246" indent="0">
              <a:buNone/>
              <a:defRPr sz="1200">
                <a:solidFill>
                  <a:schemeClr val="tx1">
                    <a:tint val="75000"/>
                  </a:schemeClr>
                </a:solidFill>
              </a:defRPr>
            </a:lvl7pPr>
            <a:lvl8pPr marL="2400120" indent="0">
              <a:buNone/>
              <a:defRPr sz="1200">
                <a:solidFill>
                  <a:schemeClr val="tx1">
                    <a:tint val="75000"/>
                  </a:schemeClr>
                </a:solidFill>
              </a:defRPr>
            </a:lvl8pPr>
            <a:lvl9pPr marL="2742994" indent="0">
              <a:buNone/>
              <a:defRPr sz="1200">
                <a:solidFill>
                  <a:schemeClr val="tx1">
                    <a:tint val="75000"/>
                  </a:schemeClr>
                </a:solidFill>
              </a:defRPr>
            </a:lvl9pPr>
          </a:lstStyle>
          <a:p>
            <a:pPr lvl="0"/>
            <a:r>
              <a:rPr lang="en-US" smtClean="0"/>
              <a:t>Click to edit Master text styles</a:t>
            </a:r>
          </a:p>
        </p:txBody>
      </p:sp>
      <p:sp>
        <p:nvSpPr>
          <p:cNvPr id="6" name="Slide Number Placeholder 5">
            <a:extLst>
              <a:ext uri="{FF2B5EF4-FFF2-40B4-BE49-F238E27FC236}">
                <a16:creationId xmlns="" xmlns:a16="http://schemas.microsoft.com/office/drawing/2014/main" id="{E07D044F-151C-3D47-8817-1288BADCB6E1}"/>
              </a:ext>
            </a:extLst>
          </p:cNvPr>
          <p:cNvSpPr>
            <a:spLocks noGrp="1"/>
          </p:cNvSpPr>
          <p:nvPr>
            <p:ph type="sldNum" sz="quarter" idx="12"/>
          </p:nvPr>
        </p:nvSpPr>
        <p:spPr/>
        <p:txBody>
          <a:bodyPr/>
          <a:lstStyle>
            <a:lvl1pPr>
              <a:defRPr>
                <a:solidFill>
                  <a:schemeClr val="bg1"/>
                </a:solidFill>
              </a:defRPr>
            </a:lvl1pPr>
          </a:lstStyle>
          <a:p>
            <a:fld id="{A134486B-60E5-D745-9B82-83B6F07E5D40}" type="slidenum">
              <a:rPr lang="en-US">
                <a:solidFill>
                  <a:prstClr val="white"/>
                </a:solidFill>
              </a:rPr>
              <a:pPr/>
              <a:t>‹#›</a:t>
            </a:fld>
            <a:endParaRPr lang="en-US">
              <a:solidFill>
                <a:prstClr val="white"/>
              </a:solidFill>
            </a:endParaRPr>
          </a:p>
        </p:txBody>
      </p:sp>
      <p:sp>
        <p:nvSpPr>
          <p:cNvPr id="10" name="TextBox 9">
            <a:extLst>
              <a:ext uri="{FF2B5EF4-FFF2-40B4-BE49-F238E27FC236}">
                <a16:creationId xmlns="" xmlns:a16="http://schemas.microsoft.com/office/drawing/2014/main" id="{694E8BC2-D2C0-4048-B710-887C7AF2E578}"/>
              </a:ext>
            </a:extLst>
          </p:cNvPr>
          <p:cNvSpPr txBox="1"/>
          <p:nvPr/>
        </p:nvSpPr>
        <p:spPr>
          <a:xfrm rot="5400000">
            <a:off x="11223230" y="5904609"/>
            <a:ext cx="1722121" cy="184666"/>
          </a:xfrm>
          <a:prstGeom prst="rect">
            <a:avLst/>
          </a:prstGeom>
          <a:noFill/>
        </p:spPr>
        <p:txBody>
          <a:bodyPr wrap="square" rtlCol="0">
            <a:spAutoFit/>
          </a:bodyPr>
          <a:lstStyle/>
          <a:p>
            <a:pPr>
              <a:buClrTx/>
              <a:buFontTx/>
              <a:buNone/>
            </a:pPr>
            <a:r>
              <a:rPr lang="en-US" sz="600" kern="1200">
                <a:solidFill>
                  <a:prstClr val="white"/>
                </a:solidFill>
                <a:latin typeface="Calibri" panose="020F0502020204030204"/>
                <a:ea typeface="+mn-ea"/>
                <a:cs typeface="+mn-cs"/>
              </a:rPr>
              <a:t>Photo by Layne Lawson on Unsplash</a:t>
            </a:r>
          </a:p>
        </p:txBody>
      </p:sp>
      <p:pic>
        <p:nvPicPr>
          <p:cNvPr id="11" name="Picture 10" descr="A close up of a logo&#10;&#10;Description automatically generated">
            <a:extLst>
              <a:ext uri="{FF2B5EF4-FFF2-40B4-BE49-F238E27FC236}">
                <a16:creationId xmlns="" xmlns:a16="http://schemas.microsoft.com/office/drawing/2014/main" id="{A6A20E66-3F5A-9044-9ECA-7F071B822768}"/>
              </a:ext>
            </a:extLst>
          </p:cNvPr>
          <p:cNvPicPr>
            <a:picLocks noChangeAspect="1"/>
          </p:cNvPicPr>
          <p:nvPr/>
        </p:nvPicPr>
        <p:blipFill>
          <a:blip r:embed="rId3"/>
          <a:stretch>
            <a:fillRect/>
          </a:stretch>
        </p:blipFill>
        <p:spPr>
          <a:xfrm>
            <a:off x="565357" y="412584"/>
            <a:ext cx="2821859" cy="1256609"/>
          </a:xfrm>
          <a:prstGeom prst="rect">
            <a:avLst/>
          </a:prstGeom>
        </p:spPr>
      </p:pic>
      <p:sp>
        <p:nvSpPr>
          <p:cNvPr id="14" name="Content Placeholder 15">
            <a:extLst>
              <a:ext uri="{FF2B5EF4-FFF2-40B4-BE49-F238E27FC236}">
                <a16:creationId xmlns="" xmlns:a16="http://schemas.microsoft.com/office/drawing/2014/main" id="{B840DCF3-087B-3A4E-9943-5558DB66E34A}"/>
              </a:ext>
            </a:extLst>
          </p:cNvPr>
          <p:cNvSpPr>
            <a:spLocks noGrp="1"/>
          </p:cNvSpPr>
          <p:nvPr>
            <p:ph sz="quarter" idx="13"/>
          </p:nvPr>
        </p:nvSpPr>
        <p:spPr>
          <a:xfrm>
            <a:off x="869951" y="2352742"/>
            <a:ext cx="10452100" cy="2152516"/>
          </a:xfrm>
          <a:solidFill>
            <a:schemeClr val="bg2">
              <a:lumMod val="75000"/>
              <a:alpha val="33000"/>
            </a:schemeClr>
          </a:solidFill>
        </p:spPr>
        <p:txBody>
          <a:bodyPr/>
          <a:lstStyle>
            <a:lvl1pPr marL="0" indent="0">
              <a:buNone/>
              <a:defRPr sz="3600" b="1">
                <a:solidFill>
                  <a:schemeClr val="bg1"/>
                </a:solidFill>
              </a:defRPr>
            </a:lvl1pPr>
          </a:lstStyle>
          <a:p>
            <a:pPr lvl="0"/>
            <a:r>
              <a:rPr lang="en-US" smtClean="0"/>
              <a:t>Click to edit Master text styles</a:t>
            </a:r>
          </a:p>
        </p:txBody>
      </p:sp>
      <p:sp>
        <p:nvSpPr>
          <p:cNvPr id="15" name="Content Placeholder 15">
            <a:extLst>
              <a:ext uri="{FF2B5EF4-FFF2-40B4-BE49-F238E27FC236}">
                <a16:creationId xmlns="" xmlns:a16="http://schemas.microsoft.com/office/drawing/2014/main" id="{2254B8F8-758E-2E46-B132-3784D877D047}"/>
              </a:ext>
            </a:extLst>
          </p:cNvPr>
          <p:cNvSpPr>
            <a:spLocks noGrp="1"/>
          </p:cNvSpPr>
          <p:nvPr>
            <p:ph sz="quarter" idx="14"/>
          </p:nvPr>
        </p:nvSpPr>
        <p:spPr>
          <a:xfrm>
            <a:off x="869951" y="4505258"/>
            <a:ext cx="10452100" cy="1370252"/>
          </a:xfrm>
          <a:solidFill>
            <a:schemeClr val="bg2">
              <a:lumMod val="75000"/>
              <a:alpha val="33000"/>
            </a:schemeClr>
          </a:solidFill>
        </p:spPr>
        <p:txBody>
          <a:bodyPr>
            <a:normAutofit/>
          </a:bodyPr>
          <a:lstStyle>
            <a:lvl1pPr marL="0" indent="0">
              <a:buNone/>
              <a:defRPr sz="2700" b="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4098618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4_Section Header">
    <p:spTree>
      <p:nvGrpSpPr>
        <p:cNvPr id="1" name=""/>
        <p:cNvGrpSpPr/>
        <p:nvPr/>
      </p:nvGrpSpPr>
      <p:grpSpPr>
        <a:xfrm>
          <a:off x="0" y="0"/>
          <a:ext cx="0" cy="0"/>
          <a:chOff x="0" y="0"/>
          <a:chExt cx="0" cy="0"/>
        </a:xfrm>
      </p:grpSpPr>
      <p:pic>
        <p:nvPicPr>
          <p:cNvPr id="4" name="Picture 3" descr="A picture containing tree, palm&#10;&#10;Description automatically generated">
            <a:extLst>
              <a:ext uri="{FF2B5EF4-FFF2-40B4-BE49-F238E27FC236}">
                <a16:creationId xmlns="" xmlns:a16="http://schemas.microsoft.com/office/drawing/2014/main" id="{300E6ED2-364E-4B41-A4FF-FCB34756D50C}"/>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 Placeholder 2">
            <a:extLst>
              <a:ext uri="{FF2B5EF4-FFF2-40B4-BE49-F238E27FC236}">
                <a16:creationId xmlns="" xmlns:a16="http://schemas.microsoft.com/office/drawing/2014/main" id="{22D9D048-54FC-3B48-9289-AF96335F9B28}"/>
              </a:ext>
            </a:extLst>
          </p:cNvPr>
          <p:cNvSpPr>
            <a:spLocks noGrp="1"/>
          </p:cNvSpPr>
          <p:nvPr>
            <p:ph type="body" idx="1"/>
          </p:nvPr>
        </p:nvSpPr>
        <p:spPr>
          <a:xfrm>
            <a:off x="9035849" y="215126"/>
            <a:ext cx="2311603" cy="1070355"/>
          </a:xfrm>
        </p:spPr>
        <p:txBody>
          <a:bodyPr/>
          <a:lstStyle>
            <a:lvl1pPr marL="0" indent="0">
              <a:buNone/>
              <a:defRPr sz="1800">
                <a:solidFill>
                  <a:schemeClr val="bg1"/>
                </a:solidFill>
              </a:defRPr>
            </a:lvl1pPr>
            <a:lvl2pPr marL="342874" indent="0">
              <a:buNone/>
              <a:defRPr sz="1500">
                <a:solidFill>
                  <a:schemeClr val="tx1">
                    <a:tint val="75000"/>
                  </a:schemeClr>
                </a:solidFill>
              </a:defRPr>
            </a:lvl2pPr>
            <a:lvl3pPr marL="685750" indent="0">
              <a:buNone/>
              <a:defRPr sz="1351">
                <a:solidFill>
                  <a:schemeClr val="tx1">
                    <a:tint val="75000"/>
                  </a:schemeClr>
                </a:solidFill>
              </a:defRPr>
            </a:lvl3pPr>
            <a:lvl4pPr marL="1028622" indent="0">
              <a:buNone/>
              <a:defRPr sz="1200">
                <a:solidFill>
                  <a:schemeClr val="tx1">
                    <a:tint val="75000"/>
                  </a:schemeClr>
                </a:solidFill>
              </a:defRPr>
            </a:lvl4pPr>
            <a:lvl5pPr marL="1371498" indent="0">
              <a:buNone/>
              <a:defRPr sz="1200">
                <a:solidFill>
                  <a:schemeClr val="tx1">
                    <a:tint val="75000"/>
                  </a:schemeClr>
                </a:solidFill>
              </a:defRPr>
            </a:lvl5pPr>
            <a:lvl6pPr marL="1714372" indent="0">
              <a:buNone/>
              <a:defRPr sz="1200">
                <a:solidFill>
                  <a:schemeClr val="tx1">
                    <a:tint val="75000"/>
                  </a:schemeClr>
                </a:solidFill>
              </a:defRPr>
            </a:lvl6pPr>
            <a:lvl7pPr marL="2057246" indent="0">
              <a:buNone/>
              <a:defRPr sz="1200">
                <a:solidFill>
                  <a:schemeClr val="tx1">
                    <a:tint val="75000"/>
                  </a:schemeClr>
                </a:solidFill>
              </a:defRPr>
            </a:lvl7pPr>
            <a:lvl8pPr marL="2400120" indent="0">
              <a:buNone/>
              <a:defRPr sz="1200">
                <a:solidFill>
                  <a:schemeClr val="tx1">
                    <a:tint val="75000"/>
                  </a:schemeClr>
                </a:solidFill>
              </a:defRPr>
            </a:lvl8pPr>
            <a:lvl9pPr marL="2742994" indent="0">
              <a:buNone/>
              <a:defRPr sz="1200">
                <a:solidFill>
                  <a:schemeClr val="tx1">
                    <a:tint val="75000"/>
                  </a:schemeClr>
                </a:solidFill>
              </a:defRPr>
            </a:lvl9pPr>
          </a:lstStyle>
          <a:p>
            <a:pPr lvl="0"/>
            <a:r>
              <a:rPr lang="en-US" smtClean="0"/>
              <a:t>Click to edit Master text styles</a:t>
            </a:r>
          </a:p>
        </p:txBody>
      </p:sp>
      <p:sp>
        <p:nvSpPr>
          <p:cNvPr id="6" name="Slide Number Placeholder 5">
            <a:extLst>
              <a:ext uri="{FF2B5EF4-FFF2-40B4-BE49-F238E27FC236}">
                <a16:creationId xmlns="" xmlns:a16="http://schemas.microsoft.com/office/drawing/2014/main" id="{E07D044F-151C-3D47-8817-1288BADCB6E1}"/>
              </a:ext>
            </a:extLst>
          </p:cNvPr>
          <p:cNvSpPr>
            <a:spLocks noGrp="1"/>
          </p:cNvSpPr>
          <p:nvPr>
            <p:ph type="sldNum" sz="quarter" idx="12"/>
          </p:nvPr>
        </p:nvSpPr>
        <p:spPr/>
        <p:txBody>
          <a:bodyPr/>
          <a:lstStyle>
            <a:lvl1pPr>
              <a:defRPr>
                <a:solidFill>
                  <a:schemeClr val="bg1"/>
                </a:solidFill>
              </a:defRPr>
            </a:lvl1pPr>
          </a:lstStyle>
          <a:p>
            <a:fld id="{A134486B-60E5-D745-9B82-83B6F07E5D40}" type="slidenum">
              <a:rPr lang="en-US">
                <a:solidFill>
                  <a:prstClr val="white"/>
                </a:solidFill>
              </a:rPr>
              <a:pPr/>
              <a:t>‹#›</a:t>
            </a:fld>
            <a:endParaRPr lang="en-US">
              <a:solidFill>
                <a:prstClr val="white"/>
              </a:solidFill>
            </a:endParaRPr>
          </a:p>
        </p:txBody>
      </p:sp>
      <p:sp>
        <p:nvSpPr>
          <p:cNvPr id="10" name="TextBox 9">
            <a:extLst>
              <a:ext uri="{FF2B5EF4-FFF2-40B4-BE49-F238E27FC236}">
                <a16:creationId xmlns="" xmlns:a16="http://schemas.microsoft.com/office/drawing/2014/main" id="{694E8BC2-D2C0-4048-B710-887C7AF2E578}"/>
              </a:ext>
            </a:extLst>
          </p:cNvPr>
          <p:cNvSpPr txBox="1"/>
          <p:nvPr/>
        </p:nvSpPr>
        <p:spPr>
          <a:xfrm rot="5400000">
            <a:off x="11120210" y="5816981"/>
            <a:ext cx="1897383" cy="184666"/>
          </a:xfrm>
          <a:prstGeom prst="rect">
            <a:avLst/>
          </a:prstGeom>
          <a:noFill/>
        </p:spPr>
        <p:txBody>
          <a:bodyPr wrap="square" rtlCol="0">
            <a:spAutoFit/>
          </a:bodyPr>
          <a:lstStyle/>
          <a:p>
            <a:pPr algn="r">
              <a:buClrTx/>
              <a:buFontTx/>
              <a:buNone/>
            </a:pPr>
            <a:r>
              <a:rPr lang="en-US" sz="600" kern="1200">
                <a:solidFill>
                  <a:prstClr val="white"/>
                </a:solidFill>
                <a:latin typeface="Calibri" panose="020F0502020204030204"/>
                <a:ea typeface="+mn-ea"/>
                <a:cs typeface="+mn-cs"/>
              </a:rPr>
              <a:t>Photo by Sveta Fedarava on Unsplash</a:t>
            </a:r>
          </a:p>
        </p:txBody>
      </p:sp>
      <p:pic>
        <p:nvPicPr>
          <p:cNvPr id="12" name="Picture 11" descr="A close up of a logo&#10;&#10;Description automatically generated">
            <a:extLst>
              <a:ext uri="{FF2B5EF4-FFF2-40B4-BE49-F238E27FC236}">
                <a16:creationId xmlns="" xmlns:a16="http://schemas.microsoft.com/office/drawing/2014/main" id="{39328AAB-6853-E14F-B24E-DA8FBDE33957}"/>
              </a:ext>
            </a:extLst>
          </p:cNvPr>
          <p:cNvPicPr>
            <a:picLocks noChangeAspect="1"/>
          </p:cNvPicPr>
          <p:nvPr/>
        </p:nvPicPr>
        <p:blipFill>
          <a:blip r:embed="rId3"/>
          <a:stretch>
            <a:fillRect/>
          </a:stretch>
        </p:blipFill>
        <p:spPr>
          <a:xfrm>
            <a:off x="334297" y="226585"/>
            <a:ext cx="2821859" cy="1256609"/>
          </a:xfrm>
          <a:prstGeom prst="rect">
            <a:avLst/>
          </a:prstGeom>
        </p:spPr>
      </p:pic>
      <p:sp>
        <p:nvSpPr>
          <p:cNvPr id="13" name="Content Placeholder 15">
            <a:extLst>
              <a:ext uri="{FF2B5EF4-FFF2-40B4-BE49-F238E27FC236}">
                <a16:creationId xmlns="" xmlns:a16="http://schemas.microsoft.com/office/drawing/2014/main" id="{E4F1DFA2-C5FE-9F46-AEBB-07D5729CE2AB}"/>
              </a:ext>
            </a:extLst>
          </p:cNvPr>
          <p:cNvSpPr>
            <a:spLocks noGrp="1"/>
          </p:cNvSpPr>
          <p:nvPr>
            <p:ph sz="quarter" idx="13"/>
          </p:nvPr>
        </p:nvSpPr>
        <p:spPr>
          <a:xfrm>
            <a:off x="901703" y="2058748"/>
            <a:ext cx="10452100" cy="2791066"/>
          </a:xfrm>
        </p:spPr>
        <p:txBody>
          <a:bodyPr/>
          <a:lstStyle>
            <a:lvl1pPr marL="0" indent="0">
              <a:buNone/>
              <a:defRPr sz="3600" b="1">
                <a:solidFill>
                  <a:schemeClr val="bg1"/>
                </a:solidFill>
              </a:defRPr>
            </a:lvl1pPr>
          </a:lstStyle>
          <a:p>
            <a:pPr lvl="0"/>
            <a:r>
              <a:rPr lang="en-US" smtClean="0"/>
              <a:t>Click to edit Master text styles</a:t>
            </a:r>
          </a:p>
        </p:txBody>
      </p:sp>
      <p:sp>
        <p:nvSpPr>
          <p:cNvPr id="14" name="Content Placeholder 15">
            <a:extLst>
              <a:ext uri="{FF2B5EF4-FFF2-40B4-BE49-F238E27FC236}">
                <a16:creationId xmlns="" xmlns:a16="http://schemas.microsoft.com/office/drawing/2014/main" id="{A9288756-9186-C445-B249-B2B9D7BCDF28}"/>
              </a:ext>
            </a:extLst>
          </p:cNvPr>
          <p:cNvSpPr>
            <a:spLocks noGrp="1"/>
          </p:cNvSpPr>
          <p:nvPr>
            <p:ph sz="quarter" idx="14"/>
          </p:nvPr>
        </p:nvSpPr>
        <p:spPr>
          <a:xfrm>
            <a:off x="901703" y="4849814"/>
            <a:ext cx="10452100" cy="1370252"/>
          </a:xfrm>
        </p:spPr>
        <p:txBody>
          <a:bodyPr>
            <a:normAutofit/>
          </a:bodyPr>
          <a:lstStyle>
            <a:lvl1pPr marL="0" indent="0">
              <a:buNone/>
              <a:defRPr sz="2700" b="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32458249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5_Section Header">
    <p:spTree>
      <p:nvGrpSpPr>
        <p:cNvPr id="1" name=""/>
        <p:cNvGrpSpPr/>
        <p:nvPr/>
      </p:nvGrpSpPr>
      <p:grpSpPr>
        <a:xfrm>
          <a:off x="0" y="0"/>
          <a:ext cx="0" cy="0"/>
          <a:chOff x="0" y="0"/>
          <a:chExt cx="0" cy="0"/>
        </a:xfrm>
      </p:grpSpPr>
      <p:pic>
        <p:nvPicPr>
          <p:cNvPr id="5" name="Picture 4" descr="A circuit board&#10;&#10;Description automatically generated">
            <a:extLst>
              <a:ext uri="{FF2B5EF4-FFF2-40B4-BE49-F238E27FC236}">
                <a16:creationId xmlns="" xmlns:a16="http://schemas.microsoft.com/office/drawing/2014/main" id="{9A62819F-2EA4-FF41-8812-C0F2CE7BD3AD}"/>
              </a:ext>
            </a:extLst>
          </p:cNvPr>
          <p:cNvPicPr>
            <a:picLocks noChangeAspect="1"/>
          </p:cNvPicPr>
          <p:nvPr/>
        </p:nvPicPr>
        <p:blipFill>
          <a:blip r:embed="rId2"/>
          <a:stretch>
            <a:fillRect/>
          </a:stretch>
        </p:blipFill>
        <p:spPr>
          <a:xfrm>
            <a:off x="5415" y="0"/>
            <a:ext cx="12181172" cy="6858000"/>
          </a:xfrm>
          <a:prstGeom prst="rect">
            <a:avLst/>
          </a:prstGeom>
        </p:spPr>
      </p:pic>
      <p:sp>
        <p:nvSpPr>
          <p:cNvPr id="3" name="Text Placeholder 2">
            <a:extLst>
              <a:ext uri="{FF2B5EF4-FFF2-40B4-BE49-F238E27FC236}">
                <a16:creationId xmlns="" xmlns:a16="http://schemas.microsoft.com/office/drawing/2014/main" id="{22D9D048-54FC-3B48-9289-AF96335F9B28}"/>
              </a:ext>
            </a:extLst>
          </p:cNvPr>
          <p:cNvSpPr>
            <a:spLocks noGrp="1"/>
          </p:cNvSpPr>
          <p:nvPr>
            <p:ph type="body" idx="1"/>
          </p:nvPr>
        </p:nvSpPr>
        <p:spPr>
          <a:xfrm>
            <a:off x="9325688" y="215126"/>
            <a:ext cx="2743200" cy="776621"/>
          </a:xfrm>
        </p:spPr>
        <p:txBody>
          <a:bodyPr/>
          <a:lstStyle>
            <a:lvl1pPr marL="0" indent="0">
              <a:buNone/>
              <a:defRPr sz="1800">
                <a:solidFill>
                  <a:schemeClr val="bg1"/>
                </a:solidFill>
              </a:defRPr>
            </a:lvl1pPr>
            <a:lvl2pPr marL="342874" indent="0">
              <a:buNone/>
              <a:defRPr sz="1500">
                <a:solidFill>
                  <a:schemeClr val="tx1">
                    <a:tint val="75000"/>
                  </a:schemeClr>
                </a:solidFill>
              </a:defRPr>
            </a:lvl2pPr>
            <a:lvl3pPr marL="685750" indent="0">
              <a:buNone/>
              <a:defRPr sz="1351">
                <a:solidFill>
                  <a:schemeClr val="tx1">
                    <a:tint val="75000"/>
                  </a:schemeClr>
                </a:solidFill>
              </a:defRPr>
            </a:lvl3pPr>
            <a:lvl4pPr marL="1028622" indent="0">
              <a:buNone/>
              <a:defRPr sz="1200">
                <a:solidFill>
                  <a:schemeClr val="tx1">
                    <a:tint val="75000"/>
                  </a:schemeClr>
                </a:solidFill>
              </a:defRPr>
            </a:lvl4pPr>
            <a:lvl5pPr marL="1371498" indent="0">
              <a:buNone/>
              <a:defRPr sz="1200">
                <a:solidFill>
                  <a:schemeClr val="tx1">
                    <a:tint val="75000"/>
                  </a:schemeClr>
                </a:solidFill>
              </a:defRPr>
            </a:lvl5pPr>
            <a:lvl6pPr marL="1714372" indent="0">
              <a:buNone/>
              <a:defRPr sz="1200">
                <a:solidFill>
                  <a:schemeClr val="tx1">
                    <a:tint val="75000"/>
                  </a:schemeClr>
                </a:solidFill>
              </a:defRPr>
            </a:lvl6pPr>
            <a:lvl7pPr marL="2057246" indent="0">
              <a:buNone/>
              <a:defRPr sz="1200">
                <a:solidFill>
                  <a:schemeClr val="tx1">
                    <a:tint val="75000"/>
                  </a:schemeClr>
                </a:solidFill>
              </a:defRPr>
            </a:lvl7pPr>
            <a:lvl8pPr marL="2400120" indent="0">
              <a:buNone/>
              <a:defRPr sz="1200">
                <a:solidFill>
                  <a:schemeClr val="tx1">
                    <a:tint val="75000"/>
                  </a:schemeClr>
                </a:solidFill>
              </a:defRPr>
            </a:lvl8pPr>
            <a:lvl9pPr marL="2742994" indent="0">
              <a:buNone/>
              <a:defRPr sz="1200">
                <a:solidFill>
                  <a:schemeClr val="tx1">
                    <a:tint val="75000"/>
                  </a:schemeClr>
                </a:solidFill>
              </a:defRPr>
            </a:lvl9pPr>
          </a:lstStyle>
          <a:p>
            <a:pPr lvl="0"/>
            <a:r>
              <a:rPr lang="en-US" smtClean="0"/>
              <a:t>Click to edit Master text styles</a:t>
            </a:r>
          </a:p>
        </p:txBody>
      </p:sp>
      <p:sp>
        <p:nvSpPr>
          <p:cNvPr id="6" name="Slide Number Placeholder 5">
            <a:extLst>
              <a:ext uri="{FF2B5EF4-FFF2-40B4-BE49-F238E27FC236}">
                <a16:creationId xmlns="" xmlns:a16="http://schemas.microsoft.com/office/drawing/2014/main" id="{E07D044F-151C-3D47-8817-1288BADCB6E1}"/>
              </a:ext>
            </a:extLst>
          </p:cNvPr>
          <p:cNvSpPr>
            <a:spLocks noGrp="1"/>
          </p:cNvSpPr>
          <p:nvPr>
            <p:ph type="sldNum" sz="quarter" idx="12"/>
          </p:nvPr>
        </p:nvSpPr>
        <p:spPr>
          <a:xfrm>
            <a:off x="8604251" y="6277789"/>
            <a:ext cx="2743200" cy="365125"/>
          </a:xfrm>
        </p:spPr>
        <p:txBody>
          <a:bodyPr/>
          <a:lstStyle>
            <a:lvl1pPr>
              <a:defRPr>
                <a:solidFill>
                  <a:schemeClr val="bg1"/>
                </a:solidFill>
              </a:defRPr>
            </a:lvl1pPr>
          </a:lstStyle>
          <a:p>
            <a:fld id="{A134486B-60E5-D745-9B82-83B6F07E5D40}" type="slidenum">
              <a:rPr lang="en-US">
                <a:solidFill>
                  <a:prstClr val="white"/>
                </a:solidFill>
              </a:rPr>
              <a:pPr/>
              <a:t>‹#›</a:t>
            </a:fld>
            <a:endParaRPr lang="en-US">
              <a:solidFill>
                <a:prstClr val="white"/>
              </a:solidFill>
            </a:endParaRPr>
          </a:p>
        </p:txBody>
      </p:sp>
      <p:sp>
        <p:nvSpPr>
          <p:cNvPr id="10" name="TextBox 9">
            <a:extLst>
              <a:ext uri="{FF2B5EF4-FFF2-40B4-BE49-F238E27FC236}">
                <a16:creationId xmlns="" xmlns:a16="http://schemas.microsoft.com/office/drawing/2014/main" id="{694E8BC2-D2C0-4048-B710-887C7AF2E578}"/>
              </a:ext>
            </a:extLst>
          </p:cNvPr>
          <p:cNvSpPr txBox="1"/>
          <p:nvPr/>
        </p:nvSpPr>
        <p:spPr>
          <a:xfrm rot="5400000">
            <a:off x="11107322" y="5827307"/>
            <a:ext cx="1872309" cy="184666"/>
          </a:xfrm>
          <a:prstGeom prst="rect">
            <a:avLst/>
          </a:prstGeom>
          <a:noFill/>
        </p:spPr>
        <p:txBody>
          <a:bodyPr wrap="square" rtlCol="0">
            <a:spAutoFit/>
          </a:bodyPr>
          <a:lstStyle/>
          <a:p>
            <a:pPr algn="r">
              <a:buClrTx/>
              <a:buFontTx/>
              <a:buNone/>
            </a:pPr>
            <a:r>
              <a:rPr lang="en-US" sz="600" kern="1200">
                <a:solidFill>
                  <a:prstClr val="white"/>
                </a:solidFill>
                <a:latin typeface="Calibri" panose="020F0502020204030204"/>
                <a:ea typeface="+mn-ea"/>
                <a:cs typeface="+mn-cs"/>
              </a:rPr>
              <a:t>Photo by Max Bottinger on Unsplash</a:t>
            </a:r>
          </a:p>
        </p:txBody>
      </p:sp>
      <p:pic>
        <p:nvPicPr>
          <p:cNvPr id="12" name="Picture 11" descr="A close up of a logo&#10;&#10;Description automatically generated">
            <a:extLst>
              <a:ext uri="{FF2B5EF4-FFF2-40B4-BE49-F238E27FC236}">
                <a16:creationId xmlns="" xmlns:a16="http://schemas.microsoft.com/office/drawing/2014/main" id="{39328AAB-6853-E14F-B24E-DA8FBDE33957}"/>
              </a:ext>
            </a:extLst>
          </p:cNvPr>
          <p:cNvPicPr>
            <a:picLocks noChangeAspect="1"/>
          </p:cNvPicPr>
          <p:nvPr/>
        </p:nvPicPr>
        <p:blipFill>
          <a:blip r:embed="rId3"/>
          <a:stretch>
            <a:fillRect/>
          </a:stretch>
        </p:blipFill>
        <p:spPr>
          <a:xfrm>
            <a:off x="334297" y="226585"/>
            <a:ext cx="2821859" cy="1256609"/>
          </a:xfrm>
          <a:prstGeom prst="rect">
            <a:avLst/>
          </a:prstGeom>
        </p:spPr>
      </p:pic>
      <p:sp>
        <p:nvSpPr>
          <p:cNvPr id="11" name="Content Placeholder 15">
            <a:extLst>
              <a:ext uri="{FF2B5EF4-FFF2-40B4-BE49-F238E27FC236}">
                <a16:creationId xmlns="" xmlns:a16="http://schemas.microsoft.com/office/drawing/2014/main" id="{B6ADAF6E-76A1-7D48-820B-3DCB7AE73E18}"/>
              </a:ext>
            </a:extLst>
          </p:cNvPr>
          <p:cNvSpPr>
            <a:spLocks noGrp="1"/>
          </p:cNvSpPr>
          <p:nvPr>
            <p:ph sz="quarter" idx="13"/>
          </p:nvPr>
        </p:nvSpPr>
        <p:spPr>
          <a:xfrm>
            <a:off x="869951" y="1770514"/>
            <a:ext cx="10452100" cy="2734744"/>
          </a:xfrm>
          <a:solidFill>
            <a:schemeClr val="bg2">
              <a:lumMod val="75000"/>
              <a:alpha val="33000"/>
            </a:schemeClr>
          </a:solidFill>
        </p:spPr>
        <p:txBody>
          <a:bodyPr/>
          <a:lstStyle>
            <a:lvl1pPr marL="0" indent="0">
              <a:buNone/>
              <a:defRPr sz="3600" b="1">
                <a:solidFill>
                  <a:schemeClr val="bg1"/>
                </a:solidFill>
              </a:defRPr>
            </a:lvl1pPr>
          </a:lstStyle>
          <a:p>
            <a:pPr lvl="0"/>
            <a:r>
              <a:rPr lang="en-US" smtClean="0"/>
              <a:t>Click to edit Master text styles</a:t>
            </a:r>
          </a:p>
        </p:txBody>
      </p:sp>
      <p:sp>
        <p:nvSpPr>
          <p:cNvPr id="13" name="Content Placeholder 15">
            <a:extLst>
              <a:ext uri="{FF2B5EF4-FFF2-40B4-BE49-F238E27FC236}">
                <a16:creationId xmlns="" xmlns:a16="http://schemas.microsoft.com/office/drawing/2014/main" id="{554A5C67-F221-9142-BF24-18A1F1B182E6}"/>
              </a:ext>
            </a:extLst>
          </p:cNvPr>
          <p:cNvSpPr>
            <a:spLocks noGrp="1"/>
          </p:cNvSpPr>
          <p:nvPr>
            <p:ph sz="quarter" idx="14"/>
          </p:nvPr>
        </p:nvSpPr>
        <p:spPr>
          <a:xfrm>
            <a:off x="869951" y="4505258"/>
            <a:ext cx="10452100" cy="1370252"/>
          </a:xfrm>
          <a:solidFill>
            <a:schemeClr val="bg2">
              <a:lumMod val="75000"/>
              <a:alpha val="33000"/>
            </a:schemeClr>
          </a:solidFill>
        </p:spPr>
        <p:txBody>
          <a:bodyPr>
            <a:normAutofit/>
          </a:bodyPr>
          <a:lstStyle>
            <a:lvl1pPr marL="0" indent="0">
              <a:buNone/>
              <a:defRPr sz="2700" b="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2459271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A33433-6731-E247-B52F-4B54E7895D48}"/>
              </a:ext>
            </a:extLst>
          </p:cNvPr>
          <p:cNvSpPr>
            <a:spLocks noGrp="1"/>
          </p:cNvSpPr>
          <p:nvPr>
            <p:ph type="title"/>
          </p:nvPr>
        </p:nvSpPr>
        <p:spPr>
          <a:xfrm>
            <a:off x="903288" y="1709758"/>
            <a:ext cx="10515600" cy="2852737"/>
          </a:xfrm>
        </p:spPr>
        <p:txBody>
          <a:bodyPr anchor="b"/>
          <a:lstStyle>
            <a:lvl1pPr>
              <a:defRPr sz="4500">
                <a:solidFill>
                  <a:schemeClr val="accent5">
                    <a:lumMod val="50000"/>
                  </a:schemeClr>
                </a:solidFill>
              </a:defRPr>
            </a:lvl1pPr>
          </a:lstStyle>
          <a:p>
            <a:r>
              <a:rPr lang="en-US" smtClean="0"/>
              <a:t>Click to edit Master title style</a:t>
            </a:r>
            <a:endParaRPr lang="en-US"/>
          </a:p>
        </p:txBody>
      </p:sp>
      <p:sp>
        <p:nvSpPr>
          <p:cNvPr id="6" name="Slide Number Placeholder 5">
            <a:extLst>
              <a:ext uri="{FF2B5EF4-FFF2-40B4-BE49-F238E27FC236}">
                <a16:creationId xmlns="" xmlns:a16="http://schemas.microsoft.com/office/drawing/2014/main" id="{E07D044F-151C-3D47-8817-1288BADCB6E1}"/>
              </a:ext>
            </a:extLst>
          </p:cNvPr>
          <p:cNvSpPr>
            <a:spLocks noGrp="1"/>
          </p:cNvSpPr>
          <p:nvPr>
            <p:ph type="sldNum" sz="quarter" idx="12"/>
          </p:nvPr>
        </p:nvSpPr>
        <p:spPr/>
        <p:txBody>
          <a:bodyPr/>
          <a:lstStyle/>
          <a:p>
            <a:fld id="{A134486B-60E5-D745-9B82-83B6F07E5D40}" type="slidenum">
              <a:rPr lang="en-US">
                <a:solidFill>
                  <a:prstClr val="black">
                    <a:tint val="75000"/>
                  </a:prstClr>
                </a:solidFill>
              </a:rPr>
              <a:pPr/>
              <a:t>‹#›</a:t>
            </a:fld>
            <a:endParaRPr lang="en-US">
              <a:solidFill>
                <a:prstClr val="black">
                  <a:tint val="75000"/>
                </a:prstClr>
              </a:solidFill>
            </a:endParaRPr>
          </a:p>
        </p:txBody>
      </p:sp>
      <p:sp>
        <p:nvSpPr>
          <p:cNvPr id="7" name="Content Placeholder 9">
            <a:extLst>
              <a:ext uri="{FF2B5EF4-FFF2-40B4-BE49-F238E27FC236}">
                <a16:creationId xmlns="" xmlns:a16="http://schemas.microsoft.com/office/drawing/2014/main" id="{14B8D92F-194A-224C-9272-1D92908F7C5C}"/>
              </a:ext>
            </a:extLst>
          </p:cNvPr>
          <p:cNvSpPr>
            <a:spLocks noGrp="1"/>
          </p:cNvSpPr>
          <p:nvPr>
            <p:ph sz="quarter" idx="10"/>
          </p:nvPr>
        </p:nvSpPr>
        <p:spPr>
          <a:xfrm>
            <a:off x="903288" y="4562475"/>
            <a:ext cx="10515600" cy="1613038"/>
          </a:xfrm>
        </p:spPr>
        <p:txBody>
          <a:bodyPr/>
          <a:lstStyle>
            <a:lvl1pPr>
              <a:defRPr>
                <a:solidFill>
                  <a:schemeClr val="accent5">
                    <a:lumMod val="50000"/>
                  </a:schemeClr>
                </a:solidFill>
              </a:defRPr>
            </a:lvl1pPr>
            <a:lvl2pPr>
              <a:defRPr>
                <a:solidFill>
                  <a:schemeClr val="accent5">
                    <a:lumMod val="50000"/>
                  </a:schemeClr>
                </a:solidFill>
              </a:defRPr>
            </a:lvl2pPr>
            <a:lvl3pPr>
              <a:defRPr>
                <a:solidFill>
                  <a:schemeClr val="accent5">
                    <a:lumMod val="50000"/>
                  </a:schemeClr>
                </a:solidFill>
              </a:defRPr>
            </a:lvl3pPr>
            <a:lvl4pPr>
              <a:defRPr>
                <a:solidFill>
                  <a:schemeClr val="accent5">
                    <a:lumMod val="50000"/>
                  </a:schemeClr>
                </a:solidFill>
              </a:defRPr>
            </a:lvl4pPr>
            <a:lvl5pPr>
              <a:defRPr>
                <a:solidFill>
                  <a:schemeClr val="accent5">
                    <a:lumMod val="50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9" name="Picture 8" descr="A close up of a logo&#10;&#10;Description automatically generated">
            <a:extLst>
              <a:ext uri="{FF2B5EF4-FFF2-40B4-BE49-F238E27FC236}">
                <a16:creationId xmlns="" xmlns:a16="http://schemas.microsoft.com/office/drawing/2014/main" id="{3B9331C0-5EA8-1944-885B-FE5ABC64C4B1}"/>
              </a:ext>
            </a:extLst>
          </p:cNvPr>
          <p:cNvPicPr>
            <a:picLocks noChangeAspect="1"/>
          </p:cNvPicPr>
          <p:nvPr/>
        </p:nvPicPr>
        <p:blipFill>
          <a:blip r:embed="rId2"/>
          <a:stretch>
            <a:fillRect/>
          </a:stretch>
        </p:blipFill>
        <p:spPr>
          <a:xfrm>
            <a:off x="197368" y="200400"/>
            <a:ext cx="1796325" cy="855393"/>
          </a:xfrm>
          <a:prstGeom prst="rect">
            <a:avLst/>
          </a:prstGeom>
        </p:spPr>
      </p:pic>
    </p:spTree>
    <p:extLst>
      <p:ext uri="{BB962C8B-B14F-4D97-AF65-F5344CB8AC3E}">
        <p14:creationId xmlns:p14="http://schemas.microsoft.com/office/powerpoint/2010/main" val="28066227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2_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A33433-6731-E247-B52F-4B54E7895D48}"/>
              </a:ext>
            </a:extLst>
          </p:cNvPr>
          <p:cNvSpPr>
            <a:spLocks noGrp="1"/>
          </p:cNvSpPr>
          <p:nvPr>
            <p:ph type="title"/>
          </p:nvPr>
        </p:nvSpPr>
        <p:spPr>
          <a:xfrm>
            <a:off x="838200" y="972194"/>
            <a:ext cx="10515600" cy="2852737"/>
          </a:xfrm>
        </p:spPr>
        <p:txBody>
          <a:bodyPr anchor="b"/>
          <a:lstStyle>
            <a:lvl1pPr>
              <a:defRPr sz="4500">
                <a:solidFill>
                  <a:schemeClr val="accent5">
                    <a:lumMod val="50000"/>
                  </a:schemeClr>
                </a:solidFill>
              </a:defRPr>
            </a:lvl1pPr>
          </a:lstStyle>
          <a:p>
            <a:r>
              <a:rPr lang="en-US" smtClean="0"/>
              <a:t>Click to edit Master title style</a:t>
            </a:r>
            <a:endParaRPr lang="en-US"/>
          </a:p>
        </p:txBody>
      </p:sp>
      <p:sp>
        <p:nvSpPr>
          <p:cNvPr id="6" name="Slide Number Placeholder 5">
            <a:extLst>
              <a:ext uri="{FF2B5EF4-FFF2-40B4-BE49-F238E27FC236}">
                <a16:creationId xmlns="" xmlns:a16="http://schemas.microsoft.com/office/drawing/2014/main" id="{E07D044F-151C-3D47-8817-1288BADCB6E1}"/>
              </a:ext>
            </a:extLst>
          </p:cNvPr>
          <p:cNvSpPr>
            <a:spLocks noGrp="1"/>
          </p:cNvSpPr>
          <p:nvPr>
            <p:ph type="sldNum" sz="quarter" idx="12"/>
          </p:nvPr>
        </p:nvSpPr>
        <p:spPr/>
        <p:txBody>
          <a:bodyPr/>
          <a:lstStyle/>
          <a:p>
            <a:fld id="{A134486B-60E5-D745-9B82-83B6F07E5D40}" type="slidenum">
              <a:rPr lang="en-US">
                <a:solidFill>
                  <a:prstClr val="black">
                    <a:tint val="75000"/>
                  </a:prstClr>
                </a:solidFill>
              </a:rPr>
              <a:pPr/>
              <a:t>‹#›</a:t>
            </a:fld>
            <a:endParaRPr lang="en-US">
              <a:solidFill>
                <a:prstClr val="black">
                  <a:tint val="75000"/>
                </a:prstClr>
              </a:solidFill>
            </a:endParaRPr>
          </a:p>
        </p:txBody>
      </p:sp>
      <p:sp>
        <p:nvSpPr>
          <p:cNvPr id="8" name="Content Placeholder 9">
            <a:extLst>
              <a:ext uri="{FF2B5EF4-FFF2-40B4-BE49-F238E27FC236}">
                <a16:creationId xmlns="" xmlns:a16="http://schemas.microsoft.com/office/drawing/2014/main" id="{ABC392E4-E7C6-4140-9499-99E7F9F89243}"/>
              </a:ext>
            </a:extLst>
          </p:cNvPr>
          <p:cNvSpPr>
            <a:spLocks noGrp="1"/>
          </p:cNvSpPr>
          <p:nvPr>
            <p:ph sz="quarter" idx="10"/>
          </p:nvPr>
        </p:nvSpPr>
        <p:spPr>
          <a:xfrm>
            <a:off x="838200" y="3864652"/>
            <a:ext cx="10515600" cy="1666047"/>
          </a:xfrm>
        </p:spPr>
        <p:txBody>
          <a:bodyPr/>
          <a:lstStyle>
            <a:lvl1pPr>
              <a:defRPr>
                <a:solidFill>
                  <a:schemeClr val="accent5">
                    <a:lumMod val="50000"/>
                  </a:schemeClr>
                </a:solidFill>
              </a:defRPr>
            </a:lvl1pPr>
            <a:lvl2pPr>
              <a:defRPr>
                <a:solidFill>
                  <a:schemeClr val="accent5">
                    <a:lumMod val="50000"/>
                  </a:schemeClr>
                </a:solidFill>
              </a:defRPr>
            </a:lvl2pPr>
            <a:lvl3pPr>
              <a:defRPr>
                <a:solidFill>
                  <a:schemeClr val="accent5">
                    <a:lumMod val="50000"/>
                  </a:schemeClr>
                </a:solidFill>
              </a:defRPr>
            </a:lvl3pPr>
            <a:lvl4pPr>
              <a:defRPr>
                <a:solidFill>
                  <a:schemeClr val="accent5">
                    <a:lumMod val="50000"/>
                  </a:schemeClr>
                </a:solidFill>
              </a:defRPr>
            </a:lvl4pPr>
            <a:lvl5pPr>
              <a:defRPr>
                <a:solidFill>
                  <a:schemeClr val="accent5">
                    <a:lumMod val="50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7" name="Picture 6" descr="A close up of a logo&#10;&#10;Description automatically generated">
            <a:extLst>
              <a:ext uri="{FF2B5EF4-FFF2-40B4-BE49-F238E27FC236}">
                <a16:creationId xmlns="" xmlns:a16="http://schemas.microsoft.com/office/drawing/2014/main" id="{75E707A6-998C-5446-856D-B598F4E876A6}"/>
              </a:ext>
            </a:extLst>
          </p:cNvPr>
          <p:cNvPicPr>
            <a:picLocks noChangeAspect="1"/>
          </p:cNvPicPr>
          <p:nvPr/>
        </p:nvPicPr>
        <p:blipFill>
          <a:blip r:embed="rId2"/>
          <a:stretch>
            <a:fillRect/>
          </a:stretch>
        </p:blipFill>
        <p:spPr>
          <a:xfrm>
            <a:off x="242340" y="5848001"/>
            <a:ext cx="1856285" cy="883945"/>
          </a:xfrm>
          <a:prstGeom prst="rect">
            <a:avLst/>
          </a:prstGeom>
        </p:spPr>
      </p:pic>
    </p:spTree>
    <p:extLst>
      <p:ext uri="{BB962C8B-B14F-4D97-AF65-F5344CB8AC3E}">
        <p14:creationId xmlns:p14="http://schemas.microsoft.com/office/powerpoint/2010/main" val="671577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A33433-6731-E247-B52F-4B54E7895D48}"/>
              </a:ext>
            </a:extLst>
          </p:cNvPr>
          <p:cNvSpPr>
            <a:spLocks noGrp="1"/>
          </p:cNvSpPr>
          <p:nvPr>
            <p:ph type="title"/>
          </p:nvPr>
        </p:nvSpPr>
        <p:spPr>
          <a:xfrm>
            <a:off x="838200" y="2002635"/>
            <a:ext cx="10515600" cy="2852737"/>
          </a:xfrm>
        </p:spPr>
        <p:txBody>
          <a:bodyPr anchor="b"/>
          <a:lstStyle>
            <a:lvl1pPr>
              <a:defRPr sz="4500">
                <a:solidFill>
                  <a:schemeClr val="accent5">
                    <a:lumMod val="50000"/>
                  </a:schemeClr>
                </a:solidFill>
              </a:defRPr>
            </a:lvl1pPr>
          </a:lstStyle>
          <a:p>
            <a:r>
              <a:rPr lang="en-US" smtClean="0"/>
              <a:t>Click to edit Master title style</a:t>
            </a:r>
            <a:endParaRPr lang="en-US"/>
          </a:p>
        </p:txBody>
      </p:sp>
      <p:sp>
        <p:nvSpPr>
          <p:cNvPr id="3" name="Text Placeholder 2">
            <a:extLst>
              <a:ext uri="{FF2B5EF4-FFF2-40B4-BE49-F238E27FC236}">
                <a16:creationId xmlns="" xmlns:a16="http://schemas.microsoft.com/office/drawing/2014/main" id="{22D9D048-54FC-3B48-9289-AF96335F9B28}"/>
              </a:ext>
            </a:extLst>
          </p:cNvPr>
          <p:cNvSpPr>
            <a:spLocks noGrp="1"/>
          </p:cNvSpPr>
          <p:nvPr>
            <p:ph type="body" idx="1"/>
          </p:nvPr>
        </p:nvSpPr>
        <p:spPr>
          <a:xfrm>
            <a:off x="7363325" y="501649"/>
            <a:ext cx="3990475" cy="842748"/>
          </a:xfrm>
        </p:spPr>
        <p:txBody>
          <a:bodyPr/>
          <a:lstStyle>
            <a:lvl1pPr marL="0" indent="0">
              <a:buNone/>
              <a:defRPr sz="1800" b="1">
                <a:solidFill>
                  <a:schemeClr val="accent5">
                    <a:lumMod val="50000"/>
                  </a:schemeClr>
                </a:solidFill>
              </a:defRPr>
            </a:lvl1pPr>
            <a:lvl2pPr marL="342874" indent="0">
              <a:buNone/>
              <a:defRPr sz="1500">
                <a:solidFill>
                  <a:schemeClr val="tx1">
                    <a:tint val="75000"/>
                  </a:schemeClr>
                </a:solidFill>
              </a:defRPr>
            </a:lvl2pPr>
            <a:lvl3pPr marL="685750" indent="0">
              <a:buNone/>
              <a:defRPr sz="1351">
                <a:solidFill>
                  <a:schemeClr val="tx1">
                    <a:tint val="75000"/>
                  </a:schemeClr>
                </a:solidFill>
              </a:defRPr>
            </a:lvl3pPr>
            <a:lvl4pPr marL="1028622" indent="0">
              <a:buNone/>
              <a:defRPr sz="1200">
                <a:solidFill>
                  <a:schemeClr val="tx1">
                    <a:tint val="75000"/>
                  </a:schemeClr>
                </a:solidFill>
              </a:defRPr>
            </a:lvl4pPr>
            <a:lvl5pPr marL="1371498" indent="0">
              <a:buNone/>
              <a:defRPr sz="1200">
                <a:solidFill>
                  <a:schemeClr val="tx1">
                    <a:tint val="75000"/>
                  </a:schemeClr>
                </a:solidFill>
              </a:defRPr>
            </a:lvl5pPr>
            <a:lvl6pPr marL="1714372" indent="0">
              <a:buNone/>
              <a:defRPr sz="1200">
                <a:solidFill>
                  <a:schemeClr val="tx1">
                    <a:tint val="75000"/>
                  </a:schemeClr>
                </a:solidFill>
              </a:defRPr>
            </a:lvl6pPr>
            <a:lvl7pPr marL="2057246" indent="0">
              <a:buNone/>
              <a:defRPr sz="1200">
                <a:solidFill>
                  <a:schemeClr val="tx1">
                    <a:tint val="75000"/>
                  </a:schemeClr>
                </a:solidFill>
              </a:defRPr>
            </a:lvl7pPr>
            <a:lvl8pPr marL="2400120" indent="0">
              <a:buNone/>
              <a:defRPr sz="1200">
                <a:solidFill>
                  <a:schemeClr val="tx1">
                    <a:tint val="75000"/>
                  </a:schemeClr>
                </a:solidFill>
              </a:defRPr>
            </a:lvl8pPr>
            <a:lvl9pPr marL="2742994" indent="0">
              <a:buNone/>
              <a:defRPr sz="1200">
                <a:solidFill>
                  <a:schemeClr val="tx1">
                    <a:tint val="75000"/>
                  </a:schemeClr>
                </a:solidFill>
              </a:defRPr>
            </a:lvl9pPr>
          </a:lstStyle>
          <a:p>
            <a:pPr lvl="0"/>
            <a:r>
              <a:rPr lang="en-US" smtClean="0"/>
              <a:t>Click to edit Master text styles</a:t>
            </a:r>
          </a:p>
        </p:txBody>
      </p:sp>
      <p:sp>
        <p:nvSpPr>
          <p:cNvPr id="6" name="Slide Number Placeholder 5">
            <a:extLst>
              <a:ext uri="{FF2B5EF4-FFF2-40B4-BE49-F238E27FC236}">
                <a16:creationId xmlns="" xmlns:a16="http://schemas.microsoft.com/office/drawing/2014/main" id="{E07D044F-151C-3D47-8817-1288BADCB6E1}"/>
              </a:ext>
            </a:extLst>
          </p:cNvPr>
          <p:cNvSpPr>
            <a:spLocks noGrp="1"/>
          </p:cNvSpPr>
          <p:nvPr>
            <p:ph type="sldNum" sz="quarter" idx="12"/>
          </p:nvPr>
        </p:nvSpPr>
        <p:spPr/>
        <p:txBody>
          <a:bodyPr/>
          <a:lstStyle/>
          <a:p>
            <a:fld id="{A134486B-60E5-D745-9B82-83B6F07E5D40}" type="slidenum">
              <a:rPr lang="en-US">
                <a:solidFill>
                  <a:prstClr val="black">
                    <a:tint val="75000"/>
                  </a:prstClr>
                </a:solidFill>
              </a:rPr>
              <a:pPr/>
              <a:t>‹#›</a:t>
            </a:fld>
            <a:endParaRPr lang="en-US">
              <a:solidFill>
                <a:prstClr val="black">
                  <a:tint val="75000"/>
                </a:prstClr>
              </a:solidFill>
            </a:endParaRPr>
          </a:p>
        </p:txBody>
      </p:sp>
      <p:pic>
        <p:nvPicPr>
          <p:cNvPr id="8" name="Picture 7" descr="A close up of a logo&#10;&#10;Description automatically generated">
            <a:extLst>
              <a:ext uri="{FF2B5EF4-FFF2-40B4-BE49-F238E27FC236}">
                <a16:creationId xmlns="" xmlns:a16="http://schemas.microsoft.com/office/drawing/2014/main" id="{0497B7D2-B99E-374A-B8E6-08980849DBE7}"/>
              </a:ext>
            </a:extLst>
          </p:cNvPr>
          <p:cNvPicPr>
            <a:picLocks noChangeAspect="1"/>
          </p:cNvPicPr>
          <p:nvPr/>
        </p:nvPicPr>
        <p:blipFill>
          <a:blip r:embed="rId2"/>
          <a:stretch>
            <a:fillRect/>
          </a:stretch>
        </p:blipFill>
        <p:spPr>
          <a:xfrm>
            <a:off x="133664" y="79335"/>
            <a:ext cx="1856285" cy="883945"/>
          </a:xfrm>
          <a:prstGeom prst="rect">
            <a:avLst/>
          </a:prstGeom>
        </p:spPr>
      </p:pic>
    </p:spTree>
    <p:extLst>
      <p:ext uri="{BB962C8B-B14F-4D97-AF65-F5344CB8AC3E}">
        <p14:creationId xmlns:p14="http://schemas.microsoft.com/office/powerpoint/2010/main" val="4285108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6"/>
        <p:cNvGrpSpPr/>
        <p:nvPr/>
      </p:nvGrpSpPr>
      <p:grpSpPr>
        <a:xfrm>
          <a:off x="0" y="0"/>
          <a:ext cx="0" cy="0"/>
          <a:chOff x="0" y="0"/>
          <a:chExt cx="0" cy="0"/>
        </a:xfrm>
      </p:grpSpPr>
      <p:sp>
        <p:nvSpPr>
          <p:cNvPr id="57" name="Google Shape;57;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4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4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47691A6-6D0E-E24B-939C-F261F818B287}"/>
              </a:ext>
            </a:extLst>
          </p:cNvPr>
          <p:cNvSpPr>
            <a:spLocks noGrp="1"/>
          </p:cNvSpPr>
          <p:nvPr>
            <p:ph type="title"/>
          </p:nvPr>
        </p:nvSpPr>
        <p:spPr>
          <a:xfrm>
            <a:off x="902833" y="183883"/>
            <a:ext cx="10515600" cy="1325563"/>
          </a:xfrm>
        </p:spPr>
        <p:txBody>
          <a:bodyPr/>
          <a:lstStyle>
            <a:lvl1pPr>
              <a:defRPr b="1">
                <a:solidFill>
                  <a:schemeClr val="accent5">
                    <a:lumMod val="50000"/>
                  </a:schemeClr>
                </a:solidFill>
              </a:defRPr>
            </a:lvl1pPr>
          </a:lstStyle>
          <a:p>
            <a:r>
              <a:rPr lang="en-US" smtClean="0"/>
              <a:t>Click to edit Master title style</a:t>
            </a:r>
            <a:endParaRPr lang="en-US"/>
          </a:p>
        </p:txBody>
      </p:sp>
      <p:sp>
        <p:nvSpPr>
          <p:cNvPr id="4" name="Footer Placeholder 3">
            <a:extLst>
              <a:ext uri="{FF2B5EF4-FFF2-40B4-BE49-F238E27FC236}">
                <a16:creationId xmlns="" xmlns:a16="http://schemas.microsoft.com/office/drawing/2014/main" id="{E8619599-E5B0-AA45-933F-01683C04EDCB}"/>
              </a:ext>
            </a:extLst>
          </p:cNvPr>
          <p:cNvSpPr>
            <a:spLocks noGrp="1"/>
          </p:cNvSpPr>
          <p:nvPr>
            <p:ph type="ftr" sz="quarter" idx="11"/>
          </p:nvPr>
        </p:nvSpPr>
        <p:spPr>
          <a:xfrm>
            <a:off x="4038600" y="6356370"/>
            <a:ext cx="4114800" cy="365125"/>
          </a:xfrm>
          <a:prstGeom prst="rect">
            <a:avLst/>
          </a:prstGeom>
        </p:spPr>
        <p:txBody>
          <a:bodyPr/>
          <a:lstStyle/>
          <a:p>
            <a:pPr>
              <a:buClrTx/>
              <a:buFontTx/>
              <a:buNone/>
            </a:pPr>
            <a:endParaRPr lang="en-US" sz="1800" kern="1200">
              <a:solidFill>
                <a:prstClr val="black"/>
              </a:solidFill>
              <a:latin typeface="Calibri" panose="020F0502020204030204"/>
              <a:ea typeface="+mn-ea"/>
              <a:cs typeface="+mn-cs"/>
            </a:endParaRPr>
          </a:p>
        </p:txBody>
      </p:sp>
      <p:sp>
        <p:nvSpPr>
          <p:cNvPr id="5" name="Slide Number Placeholder 4">
            <a:extLst>
              <a:ext uri="{FF2B5EF4-FFF2-40B4-BE49-F238E27FC236}">
                <a16:creationId xmlns="" xmlns:a16="http://schemas.microsoft.com/office/drawing/2014/main" id="{ADF33B4F-1340-A54E-A8C6-D3F538DED918}"/>
              </a:ext>
            </a:extLst>
          </p:cNvPr>
          <p:cNvSpPr>
            <a:spLocks noGrp="1"/>
          </p:cNvSpPr>
          <p:nvPr>
            <p:ph type="sldNum" sz="quarter" idx="12"/>
          </p:nvPr>
        </p:nvSpPr>
        <p:spPr/>
        <p:txBody>
          <a:bodyPr/>
          <a:lstStyle/>
          <a:p>
            <a:fld id="{A134486B-60E5-D745-9B82-83B6F07E5D40}" type="slidenum">
              <a:rPr lang="en-US">
                <a:solidFill>
                  <a:prstClr val="black">
                    <a:tint val="75000"/>
                  </a:prstClr>
                </a:solidFill>
              </a:rPr>
              <a:pPr/>
              <a:t>‹#›</a:t>
            </a:fld>
            <a:endParaRPr lang="en-US">
              <a:solidFill>
                <a:prstClr val="black">
                  <a:tint val="75000"/>
                </a:prstClr>
              </a:solidFill>
            </a:endParaRPr>
          </a:p>
        </p:txBody>
      </p:sp>
      <p:sp>
        <p:nvSpPr>
          <p:cNvPr id="10" name="Content Placeholder 9">
            <a:extLst>
              <a:ext uri="{FF2B5EF4-FFF2-40B4-BE49-F238E27FC236}">
                <a16:creationId xmlns="" xmlns:a16="http://schemas.microsoft.com/office/drawing/2014/main" id="{FC93085C-6150-3B4B-8270-C6B79005C7B0}"/>
              </a:ext>
            </a:extLst>
          </p:cNvPr>
          <p:cNvSpPr>
            <a:spLocks noGrp="1"/>
          </p:cNvSpPr>
          <p:nvPr>
            <p:ph sz="quarter" idx="13"/>
          </p:nvPr>
        </p:nvSpPr>
        <p:spPr>
          <a:xfrm>
            <a:off x="903288" y="1509721"/>
            <a:ext cx="10515600" cy="4592637"/>
          </a:xfrm>
        </p:spPr>
        <p:txBody>
          <a:bodyPr/>
          <a:lstStyle>
            <a:lvl1pPr>
              <a:defRPr>
                <a:solidFill>
                  <a:schemeClr val="accent5">
                    <a:lumMod val="50000"/>
                  </a:schemeClr>
                </a:solidFill>
              </a:defRPr>
            </a:lvl1pPr>
            <a:lvl2pPr>
              <a:defRPr>
                <a:solidFill>
                  <a:schemeClr val="accent5">
                    <a:lumMod val="50000"/>
                  </a:schemeClr>
                </a:solidFill>
              </a:defRPr>
            </a:lvl2pPr>
            <a:lvl3pPr>
              <a:defRPr>
                <a:solidFill>
                  <a:schemeClr val="accent5">
                    <a:lumMod val="50000"/>
                  </a:schemeClr>
                </a:solidFill>
              </a:defRPr>
            </a:lvl3pPr>
            <a:lvl4pPr>
              <a:defRPr>
                <a:solidFill>
                  <a:schemeClr val="accent5">
                    <a:lumMod val="50000"/>
                  </a:schemeClr>
                </a:solidFill>
              </a:defRPr>
            </a:lvl4pPr>
            <a:lvl5pPr>
              <a:defRPr>
                <a:solidFill>
                  <a:schemeClr val="accent5">
                    <a:lumMod val="50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7" name="Picture 6" descr="A close up of a logo&#10;&#10;Description automatically generated">
            <a:extLst>
              <a:ext uri="{FF2B5EF4-FFF2-40B4-BE49-F238E27FC236}">
                <a16:creationId xmlns="" xmlns:a16="http://schemas.microsoft.com/office/drawing/2014/main" id="{AD4EBE4A-5A5A-6F4B-80F0-044DFD5A10E9}"/>
              </a:ext>
            </a:extLst>
          </p:cNvPr>
          <p:cNvPicPr>
            <a:picLocks noChangeAspect="1"/>
          </p:cNvPicPr>
          <p:nvPr/>
        </p:nvPicPr>
        <p:blipFill>
          <a:blip r:embed="rId2"/>
          <a:stretch>
            <a:fillRect/>
          </a:stretch>
        </p:blipFill>
        <p:spPr>
          <a:xfrm>
            <a:off x="242340" y="5848001"/>
            <a:ext cx="1856285" cy="883945"/>
          </a:xfrm>
          <a:prstGeom prst="rect">
            <a:avLst/>
          </a:prstGeom>
        </p:spPr>
      </p:pic>
    </p:spTree>
    <p:extLst>
      <p:ext uri="{BB962C8B-B14F-4D97-AF65-F5344CB8AC3E}">
        <p14:creationId xmlns:p14="http://schemas.microsoft.com/office/powerpoint/2010/main" val="32757601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47691A6-6D0E-E24B-939C-F261F818B287}"/>
              </a:ext>
            </a:extLst>
          </p:cNvPr>
          <p:cNvSpPr>
            <a:spLocks noGrp="1"/>
          </p:cNvSpPr>
          <p:nvPr>
            <p:ph type="title"/>
          </p:nvPr>
        </p:nvSpPr>
        <p:spPr>
          <a:xfrm>
            <a:off x="902833" y="183883"/>
            <a:ext cx="10515600" cy="1325563"/>
          </a:xfrm>
        </p:spPr>
        <p:txBody>
          <a:bodyPr/>
          <a:lstStyle>
            <a:lvl1pPr algn="ctr">
              <a:defRPr b="1">
                <a:solidFill>
                  <a:schemeClr val="accent5">
                    <a:lumMod val="50000"/>
                  </a:schemeClr>
                </a:solidFill>
              </a:defRPr>
            </a:lvl1pPr>
          </a:lstStyle>
          <a:p>
            <a:r>
              <a:rPr lang="en-US" smtClean="0"/>
              <a:t>Click to edit Master title style</a:t>
            </a:r>
            <a:endParaRPr lang="en-US"/>
          </a:p>
        </p:txBody>
      </p:sp>
      <p:sp>
        <p:nvSpPr>
          <p:cNvPr id="10" name="Content Placeholder 9">
            <a:extLst>
              <a:ext uri="{FF2B5EF4-FFF2-40B4-BE49-F238E27FC236}">
                <a16:creationId xmlns="" xmlns:a16="http://schemas.microsoft.com/office/drawing/2014/main" id="{5B436702-3A2C-0341-AA52-016532D0267E}"/>
              </a:ext>
            </a:extLst>
          </p:cNvPr>
          <p:cNvSpPr>
            <a:spLocks noGrp="1"/>
          </p:cNvSpPr>
          <p:nvPr>
            <p:ph sz="quarter" idx="10"/>
          </p:nvPr>
        </p:nvSpPr>
        <p:spPr>
          <a:xfrm>
            <a:off x="903288" y="1509718"/>
            <a:ext cx="10515600" cy="4022725"/>
          </a:xfrm>
        </p:spPr>
        <p:txBody>
          <a:bodyPr/>
          <a:lstStyle>
            <a:lvl1pPr>
              <a:defRPr>
                <a:solidFill>
                  <a:schemeClr val="accent5">
                    <a:lumMod val="50000"/>
                  </a:schemeClr>
                </a:solidFill>
              </a:defRPr>
            </a:lvl1pPr>
            <a:lvl2pPr>
              <a:defRPr>
                <a:solidFill>
                  <a:schemeClr val="accent5">
                    <a:lumMod val="50000"/>
                  </a:schemeClr>
                </a:solidFill>
              </a:defRPr>
            </a:lvl2pPr>
            <a:lvl3pPr>
              <a:defRPr>
                <a:solidFill>
                  <a:schemeClr val="accent5">
                    <a:lumMod val="50000"/>
                  </a:schemeClr>
                </a:solidFill>
              </a:defRPr>
            </a:lvl3pPr>
            <a:lvl4pPr>
              <a:defRPr>
                <a:solidFill>
                  <a:schemeClr val="accent5">
                    <a:lumMod val="50000"/>
                  </a:schemeClr>
                </a:solidFill>
              </a:defRPr>
            </a:lvl4pPr>
            <a:lvl5pPr>
              <a:defRPr>
                <a:solidFill>
                  <a:schemeClr val="accent5">
                    <a:lumMod val="50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Slide Number Placeholder 4">
            <a:extLst>
              <a:ext uri="{FF2B5EF4-FFF2-40B4-BE49-F238E27FC236}">
                <a16:creationId xmlns="" xmlns:a16="http://schemas.microsoft.com/office/drawing/2014/main" id="{619DC136-82AB-1F4B-85F3-B075DB2E6644}"/>
              </a:ext>
            </a:extLst>
          </p:cNvPr>
          <p:cNvSpPr>
            <a:spLocks noGrp="1"/>
          </p:cNvSpPr>
          <p:nvPr>
            <p:ph type="sldNum" sz="quarter" idx="12"/>
          </p:nvPr>
        </p:nvSpPr>
        <p:spPr>
          <a:xfrm>
            <a:off x="8610600" y="6356370"/>
            <a:ext cx="2743200" cy="365125"/>
          </a:xfrm>
        </p:spPr>
        <p:txBody>
          <a:bodyPr/>
          <a:lstStyle/>
          <a:p>
            <a:fld id="{A134486B-60E5-D745-9B82-83B6F07E5D40}" type="slidenum">
              <a:rPr lang="en-US">
                <a:solidFill>
                  <a:prstClr val="black">
                    <a:tint val="75000"/>
                  </a:prstClr>
                </a:solidFill>
              </a:rPr>
              <a:pPr/>
              <a:t>‹#›</a:t>
            </a:fld>
            <a:endParaRPr lang="en-US">
              <a:solidFill>
                <a:prstClr val="black">
                  <a:tint val="75000"/>
                </a:prstClr>
              </a:solidFill>
            </a:endParaRPr>
          </a:p>
        </p:txBody>
      </p:sp>
      <p:sp>
        <p:nvSpPr>
          <p:cNvPr id="14" name="Content Placeholder 13">
            <a:extLst>
              <a:ext uri="{FF2B5EF4-FFF2-40B4-BE49-F238E27FC236}">
                <a16:creationId xmlns="" xmlns:a16="http://schemas.microsoft.com/office/drawing/2014/main" id="{FF52998B-7ED7-BB40-946D-8AE1F679CF8F}"/>
              </a:ext>
            </a:extLst>
          </p:cNvPr>
          <p:cNvSpPr>
            <a:spLocks noGrp="1"/>
          </p:cNvSpPr>
          <p:nvPr>
            <p:ph sz="quarter" idx="13"/>
          </p:nvPr>
        </p:nvSpPr>
        <p:spPr>
          <a:xfrm>
            <a:off x="903288" y="5532438"/>
            <a:ext cx="10515600" cy="569912"/>
          </a:xfrm>
        </p:spPr>
        <p:txBody>
          <a:bodyPr/>
          <a:lstStyle>
            <a:lvl1pPr marL="0" indent="0" algn="ctr">
              <a:buNone/>
              <a:defRPr>
                <a:solidFill>
                  <a:schemeClr val="accent5">
                    <a:lumMod val="50000"/>
                  </a:schemeClr>
                </a:solidFill>
              </a:defRPr>
            </a:lvl1pPr>
          </a:lstStyle>
          <a:p>
            <a:pPr lvl="0"/>
            <a:r>
              <a:rPr lang="en-US" smtClean="0"/>
              <a:t>Click to edit Master text styles</a:t>
            </a:r>
          </a:p>
        </p:txBody>
      </p:sp>
      <p:pic>
        <p:nvPicPr>
          <p:cNvPr id="7" name="Picture 6" descr="A close up of a logo&#10;&#10;Description automatically generated">
            <a:extLst>
              <a:ext uri="{FF2B5EF4-FFF2-40B4-BE49-F238E27FC236}">
                <a16:creationId xmlns="" xmlns:a16="http://schemas.microsoft.com/office/drawing/2014/main" id="{391A2CA1-AE72-5643-B2AB-10D90E2AE725}"/>
              </a:ext>
            </a:extLst>
          </p:cNvPr>
          <p:cNvPicPr>
            <a:picLocks noChangeAspect="1"/>
          </p:cNvPicPr>
          <p:nvPr/>
        </p:nvPicPr>
        <p:blipFill>
          <a:blip r:embed="rId2"/>
          <a:stretch>
            <a:fillRect/>
          </a:stretch>
        </p:blipFill>
        <p:spPr>
          <a:xfrm>
            <a:off x="242340" y="5848001"/>
            <a:ext cx="1856285" cy="883945"/>
          </a:xfrm>
          <a:prstGeom prst="rect">
            <a:avLst/>
          </a:prstGeom>
        </p:spPr>
      </p:pic>
    </p:spTree>
    <p:extLst>
      <p:ext uri="{BB962C8B-B14F-4D97-AF65-F5344CB8AC3E}">
        <p14:creationId xmlns:p14="http://schemas.microsoft.com/office/powerpoint/2010/main" val="25554293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47691A6-6D0E-E24B-939C-F261F818B287}"/>
              </a:ext>
            </a:extLst>
          </p:cNvPr>
          <p:cNvSpPr>
            <a:spLocks noGrp="1"/>
          </p:cNvSpPr>
          <p:nvPr>
            <p:ph type="title"/>
          </p:nvPr>
        </p:nvSpPr>
        <p:spPr>
          <a:xfrm>
            <a:off x="838200" y="5532457"/>
            <a:ext cx="10515600" cy="1325563"/>
          </a:xfrm>
        </p:spPr>
        <p:txBody>
          <a:bodyPr/>
          <a:lstStyle>
            <a:lvl1pPr>
              <a:defRPr b="1">
                <a:solidFill>
                  <a:schemeClr val="accent5">
                    <a:lumMod val="50000"/>
                  </a:schemeClr>
                </a:solidFill>
              </a:defRPr>
            </a:lvl1pPr>
          </a:lstStyle>
          <a:p>
            <a:r>
              <a:rPr lang="en-US" smtClean="0"/>
              <a:t>Click to edit Master title style</a:t>
            </a:r>
            <a:endParaRPr lang="en-US"/>
          </a:p>
        </p:txBody>
      </p:sp>
      <p:sp>
        <p:nvSpPr>
          <p:cNvPr id="9" name="Content Placeholder 8">
            <a:extLst>
              <a:ext uri="{FF2B5EF4-FFF2-40B4-BE49-F238E27FC236}">
                <a16:creationId xmlns="" xmlns:a16="http://schemas.microsoft.com/office/drawing/2014/main" id="{444541D6-F72F-F04A-8C71-96394EEEFAEE}"/>
              </a:ext>
            </a:extLst>
          </p:cNvPr>
          <p:cNvSpPr>
            <a:spLocks noGrp="1"/>
          </p:cNvSpPr>
          <p:nvPr>
            <p:ph sz="quarter" idx="10"/>
          </p:nvPr>
        </p:nvSpPr>
        <p:spPr>
          <a:xfrm>
            <a:off x="838200" y="1106488"/>
            <a:ext cx="10515600" cy="4425950"/>
          </a:xfrm>
        </p:spPr>
        <p:txBody>
          <a:bodyPr/>
          <a:lstStyle>
            <a:lvl1pPr>
              <a:defRPr>
                <a:solidFill>
                  <a:schemeClr val="accent5">
                    <a:lumMod val="50000"/>
                  </a:schemeClr>
                </a:solidFill>
              </a:defRPr>
            </a:lvl1pPr>
            <a:lvl2pPr>
              <a:defRPr>
                <a:solidFill>
                  <a:schemeClr val="accent5">
                    <a:lumMod val="50000"/>
                  </a:schemeClr>
                </a:solidFill>
              </a:defRPr>
            </a:lvl2pPr>
            <a:lvl3pPr>
              <a:defRPr>
                <a:solidFill>
                  <a:schemeClr val="accent5">
                    <a:lumMod val="50000"/>
                  </a:schemeClr>
                </a:solidFill>
              </a:defRPr>
            </a:lvl3pPr>
            <a:lvl4pPr>
              <a:defRPr>
                <a:solidFill>
                  <a:schemeClr val="accent5">
                    <a:lumMod val="50000"/>
                  </a:schemeClr>
                </a:solidFill>
              </a:defRPr>
            </a:lvl4pPr>
            <a:lvl5pPr>
              <a:defRPr>
                <a:solidFill>
                  <a:schemeClr val="accent5">
                    <a:lumMod val="50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Slide Number Placeholder 4">
            <a:extLst>
              <a:ext uri="{FF2B5EF4-FFF2-40B4-BE49-F238E27FC236}">
                <a16:creationId xmlns="" xmlns:a16="http://schemas.microsoft.com/office/drawing/2014/main" id="{0E451B97-DE81-B54F-A011-C478E9EE6610}"/>
              </a:ext>
            </a:extLst>
          </p:cNvPr>
          <p:cNvSpPr>
            <a:spLocks noGrp="1"/>
          </p:cNvSpPr>
          <p:nvPr>
            <p:ph type="sldNum" sz="quarter" idx="12"/>
          </p:nvPr>
        </p:nvSpPr>
        <p:spPr>
          <a:xfrm>
            <a:off x="8610600" y="6356370"/>
            <a:ext cx="2743200" cy="365125"/>
          </a:xfrm>
        </p:spPr>
        <p:txBody>
          <a:bodyPr/>
          <a:lstStyle/>
          <a:p>
            <a:fld id="{A134486B-60E5-D745-9B82-83B6F07E5D40}" type="slidenum">
              <a:rPr lang="en-US">
                <a:solidFill>
                  <a:prstClr val="black">
                    <a:tint val="75000"/>
                  </a:prstClr>
                </a:solidFill>
              </a:rPr>
              <a:pPr/>
              <a:t>‹#›</a:t>
            </a:fld>
            <a:endParaRPr lang="en-US">
              <a:solidFill>
                <a:prstClr val="black">
                  <a:tint val="75000"/>
                </a:prstClr>
              </a:solidFill>
            </a:endParaRPr>
          </a:p>
        </p:txBody>
      </p:sp>
      <p:pic>
        <p:nvPicPr>
          <p:cNvPr id="6" name="Picture 5" descr="A close up of a logo&#10;&#10;Description automatically generated">
            <a:extLst>
              <a:ext uri="{FF2B5EF4-FFF2-40B4-BE49-F238E27FC236}">
                <a16:creationId xmlns="" xmlns:a16="http://schemas.microsoft.com/office/drawing/2014/main" id="{1C1A3DD1-FD0B-B246-84C6-461783F1D6EF}"/>
              </a:ext>
            </a:extLst>
          </p:cNvPr>
          <p:cNvPicPr>
            <a:picLocks noChangeAspect="1"/>
          </p:cNvPicPr>
          <p:nvPr/>
        </p:nvPicPr>
        <p:blipFill>
          <a:blip r:embed="rId2"/>
          <a:stretch>
            <a:fillRect/>
          </a:stretch>
        </p:blipFill>
        <p:spPr>
          <a:xfrm>
            <a:off x="242340" y="172881"/>
            <a:ext cx="1856285" cy="883945"/>
          </a:xfrm>
          <a:prstGeom prst="rect">
            <a:avLst/>
          </a:prstGeom>
        </p:spPr>
      </p:pic>
    </p:spTree>
    <p:extLst>
      <p:ext uri="{BB962C8B-B14F-4D97-AF65-F5344CB8AC3E}">
        <p14:creationId xmlns:p14="http://schemas.microsoft.com/office/powerpoint/2010/main" val="34844117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5CE0277-60B6-234C-9C8B-DAD0F0F521FE}"/>
              </a:ext>
            </a:extLst>
          </p:cNvPr>
          <p:cNvSpPr>
            <a:spLocks noGrp="1"/>
          </p:cNvSpPr>
          <p:nvPr>
            <p:ph type="title"/>
          </p:nvPr>
        </p:nvSpPr>
        <p:spPr>
          <a:xfrm>
            <a:off x="838200" y="365126"/>
            <a:ext cx="10515600" cy="978694"/>
          </a:xfrm>
        </p:spPr>
        <p:txBody>
          <a:bodyPr/>
          <a:lstStyle>
            <a:lvl1pPr>
              <a:defRPr b="1">
                <a:solidFill>
                  <a:schemeClr val="accent5">
                    <a:lumMod val="50000"/>
                  </a:schemeClr>
                </a:solidFill>
              </a:defRPr>
            </a:lvl1pPr>
          </a:lstStyle>
          <a:p>
            <a:r>
              <a:rPr lang="en-US" smtClean="0"/>
              <a:t>Click to edit Master title style</a:t>
            </a:r>
            <a:endParaRPr lang="en-US"/>
          </a:p>
        </p:txBody>
      </p:sp>
      <p:sp>
        <p:nvSpPr>
          <p:cNvPr id="3" name="Content Placeholder 2">
            <a:extLst>
              <a:ext uri="{FF2B5EF4-FFF2-40B4-BE49-F238E27FC236}">
                <a16:creationId xmlns="" xmlns:a16="http://schemas.microsoft.com/office/drawing/2014/main" id="{0A478DE7-1FE6-3B47-BDB8-F3F26C46D2AC}"/>
              </a:ext>
            </a:extLst>
          </p:cNvPr>
          <p:cNvSpPr>
            <a:spLocks noGrp="1"/>
          </p:cNvSpPr>
          <p:nvPr>
            <p:ph sz="half" idx="1"/>
          </p:nvPr>
        </p:nvSpPr>
        <p:spPr>
          <a:xfrm>
            <a:off x="838201" y="1540042"/>
            <a:ext cx="3685675" cy="3974139"/>
          </a:xfrm>
        </p:spPr>
        <p:txBody>
          <a:bodyPr/>
          <a:lstStyle>
            <a:lvl1pPr>
              <a:defRPr>
                <a:solidFill>
                  <a:schemeClr val="accent5">
                    <a:lumMod val="50000"/>
                  </a:schemeClr>
                </a:solidFill>
              </a:defRPr>
            </a:lvl1pPr>
            <a:lvl2pPr>
              <a:defRPr>
                <a:solidFill>
                  <a:schemeClr val="accent5">
                    <a:lumMod val="50000"/>
                  </a:schemeClr>
                </a:solidFill>
              </a:defRPr>
            </a:lvl2pPr>
            <a:lvl3pPr>
              <a:defRPr>
                <a:solidFill>
                  <a:schemeClr val="accent5">
                    <a:lumMod val="50000"/>
                  </a:schemeClr>
                </a:solidFill>
              </a:defRPr>
            </a:lvl3pPr>
            <a:lvl4pPr>
              <a:defRPr>
                <a:solidFill>
                  <a:schemeClr val="accent5">
                    <a:lumMod val="50000"/>
                  </a:schemeClr>
                </a:solidFill>
              </a:defRPr>
            </a:lvl4pPr>
            <a:lvl5pPr>
              <a:defRPr>
                <a:solidFill>
                  <a:schemeClr val="accent5">
                    <a:lumMod val="50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a:extLst>
              <a:ext uri="{FF2B5EF4-FFF2-40B4-BE49-F238E27FC236}">
                <a16:creationId xmlns="" xmlns:a16="http://schemas.microsoft.com/office/drawing/2014/main" id="{4092F4A0-5081-6C4D-A965-743C38BA55C5}"/>
              </a:ext>
            </a:extLst>
          </p:cNvPr>
          <p:cNvSpPr>
            <a:spLocks noGrp="1"/>
          </p:cNvSpPr>
          <p:nvPr>
            <p:ph sz="half" idx="2"/>
          </p:nvPr>
        </p:nvSpPr>
        <p:spPr>
          <a:xfrm>
            <a:off x="4523886" y="1540042"/>
            <a:ext cx="6829927" cy="3974139"/>
          </a:xfrm>
        </p:spPr>
        <p:txBody>
          <a:bodyPr/>
          <a:lstStyle>
            <a:lvl1pPr>
              <a:defRPr>
                <a:solidFill>
                  <a:schemeClr val="accent5">
                    <a:lumMod val="50000"/>
                  </a:schemeClr>
                </a:solidFill>
              </a:defRPr>
            </a:lvl1pPr>
            <a:lvl2pPr>
              <a:defRPr>
                <a:solidFill>
                  <a:schemeClr val="accent5">
                    <a:lumMod val="50000"/>
                  </a:schemeClr>
                </a:solidFill>
              </a:defRPr>
            </a:lvl2pPr>
            <a:lvl3pPr>
              <a:defRPr>
                <a:solidFill>
                  <a:schemeClr val="accent5">
                    <a:lumMod val="50000"/>
                  </a:schemeClr>
                </a:solidFill>
              </a:defRPr>
            </a:lvl3pPr>
            <a:lvl4pPr>
              <a:defRPr>
                <a:solidFill>
                  <a:schemeClr val="accent5">
                    <a:lumMod val="50000"/>
                  </a:schemeClr>
                </a:solidFill>
              </a:defRPr>
            </a:lvl4pPr>
            <a:lvl5pPr>
              <a:defRPr>
                <a:solidFill>
                  <a:schemeClr val="accent5">
                    <a:lumMod val="50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Slide Number Placeholder 4">
            <a:extLst>
              <a:ext uri="{FF2B5EF4-FFF2-40B4-BE49-F238E27FC236}">
                <a16:creationId xmlns="" xmlns:a16="http://schemas.microsoft.com/office/drawing/2014/main" id="{ED22FB41-EE6F-B847-A2FC-9FFAF9AFDCF4}"/>
              </a:ext>
            </a:extLst>
          </p:cNvPr>
          <p:cNvSpPr>
            <a:spLocks noGrp="1"/>
          </p:cNvSpPr>
          <p:nvPr>
            <p:ph type="sldNum" sz="quarter" idx="12"/>
          </p:nvPr>
        </p:nvSpPr>
        <p:spPr>
          <a:xfrm>
            <a:off x="8610600" y="6356370"/>
            <a:ext cx="2743200" cy="365125"/>
          </a:xfrm>
        </p:spPr>
        <p:txBody>
          <a:bodyPr/>
          <a:lstStyle/>
          <a:p>
            <a:fld id="{A134486B-60E5-D745-9B82-83B6F07E5D40}" type="slidenum">
              <a:rPr lang="en-US">
                <a:solidFill>
                  <a:prstClr val="black">
                    <a:tint val="75000"/>
                  </a:prstClr>
                </a:solidFill>
              </a:rPr>
              <a:pPr/>
              <a:t>‹#›</a:t>
            </a:fld>
            <a:endParaRPr lang="en-US">
              <a:solidFill>
                <a:prstClr val="black">
                  <a:tint val="75000"/>
                </a:prstClr>
              </a:solidFill>
            </a:endParaRPr>
          </a:p>
        </p:txBody>
      </p:sp>
      <p:sp>
        <p:nvSpPr>
          <p:cNvPr id="11" name="Content Placeholder 13">
            <a:extLst>
              <a:ext uri="{FF2B5EF4-FFF2-40B4-BE49-F238E27FC236}">
                <a16:creationId xmlns="" xmlns:a16="http://schemas.microsoft.com/office/drawing/2014/main" id="{19CF4100-5440-624B-B1EF-FF768E39A584}"/>
              </a:ext>
            </a:extLst>
          </p:cNvPr>
          <p:cNvSpPr>
            <a:spLocks noGrp="1"/>
          </p:cNvSpPr>
          <p:nvPr>
            <p:ph sz="quarter" idx="13"/>
          </p:nvPr>
        </p:nvSpPr>
        <p:spPr>
          <a:xfrm>
            <a:off x="903288" y="5532438"/>
            <a:ext cx="10515600" cy="569912"/>
          </a:xfrm>
        </p:spPr>
        <p:txBody>
          <a:bodyPr/>
          <a:lstStyle>
            <a:lvl1pPr marL="0" indent="0" algn="ctr">
              <a:buNone/>
              <a:defRPr>
                <a:solidFill>
                  <a:schemeClr val="accent5">
                    <a:lumMod val="50000"/>
                  </a:schemeClr>
                </a:solidFill>
              </a:defRPr>
            </a:lvl1pPr>
          </a:lstStyle>
          <a:p>
            <a:pPr lvl="0"/>
            <a:r>
              <a:rPr lang="en-US" smtClean="0"/>
              <a:t>Click to edit Master text styles</a:t>
            </a:r>
          </a:p>
        </p:txBody>
      </p:sp>
      <p:pic>
        <p:nvPicPr>
          <p:cNvPr id="8" name="Picture 7" descr="A close up of a logo&#10;&#10;Description automatically generated">
            <a:extLst>
              <a:ext uri="{FF2B5EF4-FFF2-40B4-BE49-F238E27FC236}">
                <a16:creationId xmlns="" xmlns:a16="http://schemas.microsoft.com/office/drawing/2014/main" id="{56411EA8-A708-5040-A6C6-70F4BB96EB13}"/>
              </a:ext>
            </a:extLst>
          </p:cNvPr>
          <p:cNvPicPr>
            <a:picLocks noChangeAspect="1"/>
          </p:cNvPicPr>
          <p:nvPr/>
        </p:nvPicPr>
        <p:blipFill>
          <a:blip r:embed="rId2"/>
          <a:stretch>
            <a:fillRect/>
          </a:stretch>
        </p:blipFill>
        <p:spPr>
          <a:xfrm>
            <a:off x="242340" y="5848001"/>
            <a:ext cx="1856285" cy="883945"/>
          </a:xfrm>
          <a:prstGeom prst="rect">
            <a:avLst/>
          </a:prstGeom>
        </p:spPr>
      </p:pic>
    </p:spTree>
    <p:extLst>
      <p:ext uri="{BB962C8B-B14F-4D97-AF65-F5344CB8AC3E}">
        <p14:creationId xmlns:p14="http://schemas.microsoft.com/office/powerpoint/2010/main" val="5019472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145A058-0BC6-174D-A814-E3420CA84F50}"/>
              </a:ext>
            </a:extLst>
          </p:cNvPr>
          <p:cNvSpPr>
            <a:spLocks noGrp="1"/>
          </p:cNvSpPr>
          <p:nvPr>
            <p:ph type="title"/>
          </p:nvPr>
        </p:nvSpPr>
        <p:spPr>
          <a:xfrm>
            <a:off x="839788" y="365129"/>
            <a:ext cx="10515600" cy="1325563"/>
          </a:xfrm>
        </p:spPr>
        <p:txBody>
          <a:bodyPr/>
          <a:lstStyle>
            <a:lvl1pPr>
              <a:defRPr>
                <a:solidFill>
                  <a:schemeClr val="accent5">
                    <a:lumMod val="50000"/>
                  </a:schemeClr>
                </a:solidFill>
                <a:latin typeface="+mn-lt"/>
              </a:defRPr>
            </a:lvl1pPr>
          </a:lstStyle>
          <a:p>
            <a:r>
              <a:rPr lang="en-US" smtClean="0"/>
              <a:t>Click to edit Master title style</a:t>
            </a:r>
            <a:endParaRPr lang="en-US"/>
          </a:p>
        </p:txBody>
      </p:sp>
      <p:sp>
        <p:nvSpPr>
          <p:cNvPr id="4" name="Content Placeholder 3">
            <a:extLst>
              <a:ext uri="{FF2B5EF4-FFF2-40B4-BE49-F238E27FC236}">
                <a16:creationId xmlns="" xmlns:a16="http://schemas.microsoft.com/office/drawing/2014/main" id="{0D7D7E29-E1FC-DB4F-98B3-9C5F19D7A0C2}"/>
              </a:ext>
            </a:extLst>
          </p:cNvPr>
          <p:cNvSpPr>
            <a:spLocks noGrp="1"/>
          </p:cNvSpPr>
          <p:nvPr>
            <p:ph sz="half" idx="2"/>
          </p:nvPr>
        </p:nvSpPr>
        <p:spPr>
          <a:xfrm>
            <a:off x="839789" y="1690693"/>
            <a:ext cx="5157787" cy="4498975"/>
          </a:xfrm>
        </p:spPr>
        <p:txBody>
          <a:bodyPr/>
          <a:lstStyle>
            <a:lvl1pPr>
              <a:defRPr>
                <a:solidFill>
                  <a:schemeClr val="accent5">
                    <a:lumMod val="50000"/>
                  </a:schemeClr>
                </a:solidFill>
                <a:latin typeface="+mn-lt"/>
              </a:defRPr>
            </a:lvl1pPr>
            <a:lvl2pPr>
              <a:defRPr>
                <a:solidFill>
                  <a:schemeClr val="accent5">
                    <a:lumMod val="50000"/>
                  </a:schemeClr>
                </a:solidFill>
                <a:latin typeface="+mn-lt"/>
              </a:defRPr>
            </a:lvl2pPr>
            <a:lvl3pPr>
              <a:defRPr>
                <a:solidFill>
                  <a:schemeClr val="accent5">
                    <a:lumMod val="50000"/>
                  </a:schemeClr>
                </a:solidFill>
                <a:latin typeface="+mn-lt"/>
              </a:defRPr>
            </a:lvl3pPr>
            <a:lvl4pPr>
              <a:defRPr>
                <a:solidFill>
                  <a:schemeClr val="accent5">
                    <a:lumMod val="50000"/>
                  </a:schemeClr>
                </a:solidFill>
                <a:latin typeface="+mn-lt"/>
              </a:defRPr>
            </a:lvl4pPr>
            <a:lvl5pPr>
              <a:defRPr>
                <a:solidFill>
                  <a:schemeClr val="accent5">
                    <a:lumMod val="50000"/>
                  </a:schemeClr>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a:extLst>
              <a:ext uri="{FF2B5EF4-FFF2-40B4-BE49-F238E27FC236}">
                <a16:creationId xmlns="" xmlns:a16="http://schemas.microsoft.com/office/drawing/2014/main" id="{3E648737-FE0D-2C49-BCBD-6F26CDA63066}"/>
              </a:ext>
            </a:extLst>
          </p:cNvPr>
          <p:cNvSpPr>
            <a:spLocks noGrp="1"/>
          </p:cNvSpPr>
          <p:nvPr>
            <p:ph sz="quarter" idx="4"/>
          </p:nvPr>
        </p:nvSpPr>
        <p:spPr>
          <a:xfrm>
            <a:off x="6172203" y="1690693"/>
            <a:ext cx="5183188" cy="4498975"/>
          </a:xfrm>
        </p:spPr>
        <p:txBody>
          <a:bodyPr/>
          <a:lstStyle>
            <a:lvl1pPr>
              <a:defRPr>
                <a:solidFill>
                  <a:schemeClr val="accent5">
                    <a:lumMod val="50000"/>
                  </a:schemeClr>
                </a:solidFill>
                <a:latin typeface="+mn-lt"/>
              </a:defRPr>
            </a:lvl1pPr>
            <a:lvl2pPr>
              <a:defRPr>
                <a:solidFill>
                  <a:schemeClr val="accent5">
                    <a:lumMod val="50000"/>
                  </a:schemeClr>
                </a:solidFill>
                <a:latin typeface="+mn-lt"/>
              </a:defRPr>
            </a:lvl2pPr>
            <a:lvl3pPr>
              <a:defRPr>
                <a:solidFill>
                  <a:schemeClr val="accent5">
                    <a:lumMod val="50000"/>
                  </a:schemeClr>
                </a:solidFill>
                <a:latin typeface="+mn-lt"/>
              </a:defRPr>
            </a:lvl3pPr>
            <a:lvl4pPr>
              <a:defRPr>
                <a:solidFill>
                  <a:schemeClr val="accent5">
                    <a:lumMod val="50000"/>
                  </a:schemeClr>
                </a:solidFill>
                <a:latin typeface="+mn-lt"/>
              </a:defRPr>
            </a:lvl4pPr>
            <a:lvl5pPr>
              <a:defRPr>
                <a:solidFill>
                  <a:schemeClr val="accent5">
                    <a:lumMod val="50000"/>
                  </a:schemeClr>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a:extLst>
              <a:ext uri="{FF2B5EF4-FFF2-40B4-BE49-F238E27FC236}">
                <a16:creationId xmlns="" xmlns:a16="http://schemas.microsoft.com/office/drawing/2014/main" id="{F095EB55-584C-D54C-82E0-5068651718A1}"/>
              </a:ext>
            </a:extLst>
          </p:cNvPr>
          <p:cNvSpPr>
            <a:spLocks noGrp="1"/>
          </p:cNvSpPr>
          <p:nvPr>
            <p:ph type="sldNum" sz="quarter" idx="12"/>
          </p:nvPr>
        </p:nvSpPr>
        <p:spPr/>
        <p:txBody>
          <a:bodyPr/>
          <a:lstStyle>
            <a:lvl1pPr>
              <a:defRPr>
                <a:solidFill>
                  <a:schemeClr val="accent5">
                    <a:lumMod val="50000"/>
                  </a:schemeClr>
                </a:solidFill>
                <a:latin typeface="+mn-lt"/>
              </a:defRPr>
            </a:lvl1pPr>
          </a:lstStyle>
          <a:p>
            <a:fld id="{A134486B-60E5-D745-9B82-83B6F07E5D40}" type="slidenum">
              <a:rPr lang="en-US">
                <a:solidFill>
                  <a:srgbClr val="5B9BD5">
                    <a:lumMod val="50000"/>
                  </a:srgbClr>
                </a:solidFill>
              </a:rPr>
              <a:pPr/>
              <a:t>‹#›</a:t>
            </a:fld>
            <a:endParaRPr lang="en-US">
              <a:solidFill>
                <a:srgbClr val="5B9BD5">
                  <a:lumMod val="50000"/>
                </a:srgbClr>
              </a:solidFill>
            </a:endParaRPr>
          </a:p>
        </p:txBody>
      </p:sp>
      <p:pic>
        <p:nvPicPr>
          <p:cNvPr id="8" name="Picture 7" descr="A close up of a logo&#10;&#10;Description automatically generated">
            <a:extLst>
              <a:ext uri="{FF2B5EF4-FFF2-40B4-BE49-F238E27FC236}">
                <a16:creationId xmlns="" xmlns:a16="http://schemas.microsoft.com/office/drawing/2014/main" id="{5EDC8924-62BA-EF40-B940-16A33F0E5782}"/>
              </a:ext>
            </a:extLst>
          </p:cNvPr>
          <p:cNvPicPr>
            <a:picLocks noChangeAspect="1"/>
          </p:cNvPicPr>
          <p:nvPr/>
        </p:nvPicPr>
        <p:blipFill>
          <a:blip r:embed="rId2"/>
          <a:stretch>
            <a:fillRect/>
          </a:stretch>
        </p:blipFill>
        <p:spPr>
          <a:xfrm>
            <a:off x="242340" y="5848001"/>
            <a:ext cx="1856285" cy="883945"/>
          </a:xfrm>
          <a:prstGeom prst="rect">
            <a:avLst/>
          </a:prstGeom>
        </p:spPr>
      </p:pic>
    </p:spTree>
    <p:extLst>
      <p:ext uri="{BB962C8B-B14F-4D97-AF65-F5344CB8AC3E}">
        <p14:creationId xmlns:p14="http://schemas.microsoft.com/office/powerpoint/2010/main" val="32718214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145A058-0BC6-174D-A814-E3420CA84F50}"/>
              </a:ext>
            </a:extLst>
          </p:cNvPr>
          <p:cNvSpPr>
            <a:spLocks noGrp="1"/>
          </p:cNvSpPr>
          <p:nvPr>
            <p:ph type="title"/>
          </p:nvPr>
        </p:nvSpPr>
        <p:spPr>
          <a:xfrm>
            <a:off x="839788" y="365129"/>
            <a:ext cx="10515600" cy="1325563"/>
          </a:xfrm>
        </p:spPr>
        <p:txBody>
          <a:bodyPr/>
          <a:lstStyle>
            <a:lvl1pPr>
              <a:defRPr>
                <a:solidFill>
                  <a:schemeClr val="accent5">
                    <a:lumMod val="50000"/>
                  </a:schemeClr>
                </a:solidFill>
                <a:latin typeface="+mn-lt"/>
              </a:defRPr>
            </a:lvl1pPr>
          </a:lstStyle>
          <a:p>
            <a:r>
              <a:rPr lang="en-US" smtClean="0"/>
              <a:t>Click to edit Master title style</a:t>
            </a:r>
            <a:endParaRPr lang="en-US"/>
          </a:p>
        </p:txBody>
      </p:sp>
      <p:sp>
        <p:nvSpPr>
          <p:cNvPr id="3" name="Text Placeholder 2">
            <a:extLst>
              <a:ext uri="{FF2B5EF4-FFF2-40B4-BE49-F238E27FC236}">
                <a16:creationId xmlns="" xmlns:a16="http://schemas.microsoft.com/office/drawing/2014/main" id="{E40B9D82-7968-454B-BBB4-45403228024C}"/>
              </a:ext>
            </a:extLst>
          </p:cNvPr>
          <p:cNvSpPr>
            <a:spLocks noGrp="1"/>
          </p:cNvSpPr>
          <p:nvPr>
            <p:ph type="body" idx="1"/>
          </p:nvPr>
        </p:nvSpPr>
        <p:spPr>
          <a:xfrm>
            <a:off x="839789" y="1681163"/>
            <a:ext cx="5157787" cy="823912"/>
          </a:xfrm>
        </p:spPr>
        <p:txBody>
          <a:bodyPr anchor="b"/>
          <a:lstStyle>
            <a:lvl1pPr marL="0" indent="0">
              <a:buNone/>
              <a:defRPr sz="1800" b="1">
                <a:solidFill>
                  <a:schemeClr val="accent5">
                    <a:lumMod val="50000"/>
                  </a:schemeClr>
                </a:solidFill>
                <a:latin typeface="+mn-lt"/>
              </a:defRPr>
            </a:lvl1pPr>
            <a:lvl2pPr marL="342874" indent="0">
              <a:buNone/>
              <a:defRPr sz="1500" b="1"/>
            </a:lvl2pPr>
            <a:lvl3pPr marL="685750" indent="0">
              <a:buNone/>
              <a:defRPr sz="1351" b="1"/>
            </a:lvl3pPr>
            <a:lvl4pPr marL="1028622" indent="0">
              <a:buNone/>
              <a:defRPr sz="1200" b="1"/>
            </a:lvl4pPr>
            <a:lvl5pPr marL="1371498" indent="0">
              <a:buNone/>
              <a:defRPr sz="1200" b="1"/>
            </a:lvl5pPr>
            <a:lvl6pPr marL="1714372" indent="0">
              <a:buNone/>
              <a:defRPr sz="1200" b="1"/>
            </a:lvl6pPr>
            <a:lvl7pPr marL="2057246" indent="0">
              <a:buNone/>
              <a:defRPr sz="1200" b="1"/>
            </a:lvl7pPr>
            <a:lvl8pPr marL="2400120" indent="0">
              <a:buNone/>
              <a:defRPr sz="1200" b="1"/>
            </a:lvl8pPr>
            <a:lvl9pPr marL="2742994" indent="0">
              <a:buNone/>
              <a:defRPr sz="1200" b="1"/>
            </a:lvl9pPr>
          </a:lstStyle>
          <a:p>
            <a:pPr lvl="0"/>
            <a:r>
              <a:rPr lang="en-US" smtClean="0"/>
              <a:t>Click to edit Master text styles</a:t>
            </a:r>
          </a:p>
        </p:txBody>
      </p:sp>
      <p:sp>
        <p:nvSpPr>
          <p:cNvPr id="4" name="Content Placeholder 3">
            <a:extLst>
              <a:ext uri="{FF2B5EF4-FFF2-40B4-BE49-F238E27FC236}">
                <a16:creationId xmlns="" xmlns:a16="http://schemas.microsoft.com/office/drawing/2014/main" id="{0D7D7E29-E1FC-DB4F-98B3-9C5F19D7A0C2}"/>
              </a:ext>
            </a:extLst>
          </p:cNvPr>
          <p:cNvSpPr>
            <a:spLocks noGrp="1"/>
          </p:cNvSpPr>
          <p:nvPr>
            <p:ph sz="half" idx="2"/>
          </p:nvPr>
        </p:nvSpPr>
        <p:spPr>
          <a:xfrm>
            <a:off x="839789" y="2505075"/>
            <a:ext cx="5157787" cy="3684588"/>
          </a:xfrm>
        </p:spPr>
        <p:txBody>
          <a:bodyPr/>
          <a:lstStyle>
            <a:lvl1pPr>
              <a:defRPr>
                <a:solidFill>
                  <a:schemeClr val="accent5">
                    <a:lumMod val="50000"/>
                  </a:schemeClr>
                </a:solidFill>
                <a:latin typeface="+mn-lt"/>
              </a:defRPr>
            </a:lvl1pPr>
            <a:lvl2pPr>
              <a:defRPr>
                <a:solidFill>
                  <a:schemeClr val="accent5">
                    <a:lumMod val="50000"/>
                  </a:schemeClr>
                </a:solidFill>
                <a:latin typeface="+mn-lt"/>
              </a:defRPr>
            </a:lvl2pPr>
            <a:lvl3pPr>
              <a:defRPr>
                <a:solidFill>
                  <a:schemeClr val="accent5">
                    <a:lumMod val="50000"/>
                  </a:schemeClr>
                </a:solidFill>
                <a:latin typeface="+mn-lt"/>
              </a:defRPr>
            </a:lvl3pPr>
            <a:lvl4pPr>
              <a:defRPr>
                <a:solidFill>
                  <a:schemeClr val="accent5">
                    <a:lumMod val="50000"/>
                  </a:schemeClr>
                </a:solidFill>
                <a:latin typeface="+mn-lt"/>
              </a:defRPr>
            </a:lvl4pPr>
            <a:lvl5pPr>
              <a:defRPr>
                <a:solidFill>
                  <a:schemeClr val="accent5">
                    <a:lumMod val="50000"/>
                  </a:schemeClr>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a:extLst>
              <a:ext uri="{FF2B5EF4-FFF2-40B4-BE49-F238E27FC236}">
                <a16:creationId xmlns="" xmlns:a16="http://schemas.microsoft.com/office/drawing/2014/main" id="{B7668355-64CE-BB45-B2C5-E35B8692D7F2}"/>
              </a:ext>
            </a:extLst>
          </p:cNvPr>
          <p:cNvSpPr>
            <a:spLocks noGrp="1"/>
          </p:cNvSpPr>
          <p:nvPr>
            <p:ph type="body" sz="quarter" idx="3"/>
          </p:nvPr>
        </p:nvSpPr>
        <p:spPr>
          <a:xfrm>
            <a:off x="6172203" y="1681163"/>
            <a:ext cx="5183188" cy="823912"/>
          </a:xfrm>
        </p:spPr>
        <p:txBody>
          <a:bodyPr anchor="b"/>
          <a:lstStyle>
            <a:lvl1pPr marL="0" indent="0">
              <a:buNone/>
              <a:defRPr sz="1800" b="1">
                <a:solidFill>
                  <a:schemeClr val="accent5">
                    <a:lumMod val="50000"/>
                  </a:schemeClr>
                </a:solidFill>
                <a:latin typeface="+mn-lt"/>
              </a:defRPr>
            </a:lvl1pPr>
            <a:lvl2pPr marL="342874" indent="0">
              <a:buNone/>
              <a:defRPr sz="1500" b="1"/>
            </a:lvl2pPr>
            <a:lvl3pPr marL="685750" indent="0">
              <a:buNone/>
              <a:defRPr sz="1351" b="1"/>
            </a:lvl3pPr>
            <a:lvl4pPr marL="1028622" indent="0">
              <a:buNone/>
              <a:defRPr sz="1200" b="1"/>
            </a:lvl4pPr>
            <a:lvl5pPr marL="1371498" indent="0">
              <a:buNone/>
              <a:defRPr sz="1200" b="1"/>
            </a:lvl5pPr>
            <a:lvl6pPr marL="1714372" indent="0">
              <a:buNone/>
              <a:defRPr sz="1200" b="1"/>
            </a:lvl6pPr>
            <a:lvl7pPr marL="2057246" indent="0">
              <a:buNone/>
              <a:defRPr sz="1200" b="1"/>
            </a:lvl7pPr>
            <a:lvl8pPr marL="2400120" indent="0">
              <a:buNone/>
              <a:defRPr sz="1200" b="1"/>
            </a:lvl8pPr>
            <a:lvl9pPr marL="2742994" indent="0">
              <a:buNone/>
              <a:defRPr sz="1200" b="1"/>
            </a:lvl9pPr>
          </a:lstStyle>
          <a:p>
            <a:pPr lvl="0"/>
            <a:r>
              <a:rPr lang="en-US" smtClean="0"/>
              <a:t>Click to edit Master text styles</a:t>
            </a:r>
          </a:p>
        </p:txBody>
      </p:sp>
      <p:sp>
        <p:nvSpPr>
          <p:cNvPr id="6" name="Content Placeholder 5">
            <a:extLst>
              <a:ext uri="{FF2B5EF4-FFF2-40B4-BE49-F238E27FC236}">
                <a16:creationId xmlns="" xmlns:a16="http://schemas.microsoft.com/office/drawing/2014/main" id="{3E648737-FE0D-2C49-BCBD-6F26CDA63066}"/>
              </a:ext>
            </a:extLst>
          </p:cNvPr>
          <p:cNvSpPr>
            <a:spLocks noGrp="1"/>
          </p:cNvSpPr>
          <p:nvPr>
            <p:ph sz="quarter" idx="4"/>
          </p:nvPr>
        </p:nvSpPr>
        <p:spPr>
          <a:xfrm>
            <a:off x="6172203" y="2505075"/>
            <a:ext cx="5183188" cy="3684588"/>
          </a:xfrm>
        </p:spPr>
        <p:txBody>
          <a:bodyPr/>
          <a:lstStyle>
            <a:lvl1pPr>
              <a:defRPr>
                <a:solidFill>
                  <a:schemeClr val="accent5">
                    <a:lumMod val="50000"/>
                  </a:schemeClr>
                </a:solidFill>
                <a:latin typeface="+mn-lt"/>
              </a:defRPr>
            </a:lvl1pPr>
            <a:lvl2pPr>
              <a:defRPr>
                <a:solidFill>
                  <a:schemeClr val="accent5">
                    <a:lumMod val="50000"/>
                  </a:schemeClr>
                </a:solidFill>
                <a:latin typeface="+mn-lt"/>
              </a:defRPr>
            </a:lvl2pPr>
            <a:lvl3pPr>
              <a:defRPr>
                <a:solidFill>
                  <a:schemeClr val="accent5">
                    <a:lumMod val="50000"/>
                  </a:schemeClr>
                </a:solidFill>
                <a:latin typeface="+mn-lt"/>
              </a:defRPr>
            </a:lvl3pPr>
            <a:lvl4pPr>
              <a:defRPr>
                <a:solidFill>
                  <a:schemeClr val="accent5">
                    <a:lumMod val="50000"/>
                  </a:schemeClr>
                </a:solidFill>
                <a:latin typeface="+mn-lt"/>
              </a:defRPr>
            </a:lvl4pPr>
            <a:lvl5pPr>
              <a:defRPr>
                <a:solidFill>
                  <a:schemeClr val="accent5">
                    <a:lumMod val="50000"/>
                  </a:schemeClr>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a:extLst>
              <a:ext uri="{FF2B5EF4-FFF2-40B4-BE49-F238E27FC236}">
                <a16:creationId xmlns="" xmlns:a16="http://schemas.microsoft.com/office/drawing/2014/main" id="{584EE64D-9165-314A-A203-E11E8F99457A}"/>
              </a:ext>
            </a:extLst>
          </p:cNvPr>
          <p:cNvSpPr>
            <a:spLocks noGrp="1"/>
          </p:cNvSpPr>
          <p:nvPr>
            <p:ph type="ftr" sz="quarter" idx="11"/>
          </p:nvPr>
        </p:nvSpPr>
        <p:spPr>
          <a:xfrm>
            <a:off x="4038600" y="6356370"/>
            <a:ext cx="4114800" cy="365125"/>
          </a:xfrm>
          <a:prstGeom prst="rect">
            <a:avLst/>
          </a:prstGeom>
        </p:spPr>
        <p:txBody>
          <a:bodyPr/>
          <a:lstStyle>
            <a:lvl1pPr>
              <a:defRPr>
                <a:solidFill>
                  <a:schemeClr val="accent5">
                    <a:lumMod val="50000"/>
                  </a:schemeClr>
                </a:solidFill>
                <a:latin typeface="+mn-lt"/>
              </a:defRPr>
            </a:lvl1pPr>
          </a:lstStyle>
          <a:p>
            <a:pPr>
              <a:buClrTx/>
              <a:buFontTx/>
              <a:buNone/>
            </a:pPr>
            <a:endParaRPr lang="en-US" sz="1800" kern="1200">
              <a:solidFill>
                <a:srgbClr val="5B9BD5">
                  <a:lumMod val="50000"/>
                </a:srgbClr>
              </a:solidFill>
              <a:ea typeface="+mn-ea"/>
              <a:cs typeface="+mn-cs"/>
            </a:endParaRPr>
          </a:p>
        </p:txBody>
      </p:sp>
      <p:sp>
        <p:nvSpPr>
          <p:cNvPr id="9" name="Slide Number Placeholder 8">
            <a:extLst>
              <a:ext uri="{FF2B5EF4-FFF2-40B4-BE49-F238E27FC236}">
                <a16:creationId xmlns="" xmlns:a16="http://schemas.microsoft.com/office/drawing/2014/main" id="{F095EB55-584C-D54C-82E0-5068651718A1}"/>
              </a:ext>
            </a:extLst>
          </p:cNvPr>
          <p:cNvSpPr>
            <a:spLocks noGrp="1"/>
          </p:cNvSpPr>
          <p:nvPr>
            <p:ph type="sldNum" sz="quarter" idx="12"/>
          </p:nvPr>
        </p:nvSpPr>
        <p:spPr/>
        <p:txBody>
          <a:bodyPr/>
          <a:lstStyle>
            <a:lvl1pPr>
              <a:defRPr>
                <a:solidFill>
                  <a:schemeClr val="accent5">
                    <a:lumMod val="50000"/>
                  </a:schemeClr>
                </a:solidFill>
                <a:latin typeface="+mn-lt"/>
              </a:defRPr>
            </a:lvl1pPr>
          </a:lstStyle>
          <a:p>
            <a:fld id="{A134486B-60E5-D745-9B82-83B6F07E5D40}" type="slidenum">
              <a:rPr lang="en-US">
                <a:solidFill>
                  <a:srgbClr val="5B9BD5">
                    <a:lumMod val="50000"/>
                  </a:srgbClr>
                </a:solidFill>
              </a:rPr>
              <a:pPr/>
              <a:t>‹#›</a:t>
            </a:fld>
            <a:endParaRPr lang="en-US">
              <a:solidFill>
                <a:srgbClr val="5B9BD5">
                  <a:lumMod val="50000"/>
                </a:srgbClr>
              </a:solidFill>
            </a:endParaRPr>
          </a:p>
        </p:txBody>
      </p:sp>
      <p:pic>
        <p:nvPicPr>
          <p:cNvPr id="12" name="Picture 11" descr="A close up of a logo&#10;&#10;Description automatically generated">
            <a:extLst>
              <a:ext uri="{FF2B5EF4-FFF2-40B4-BE49-F238E27FC236}">
                <a16:creationId xmlns="" xmlns:a16="http://schemas.microsoft.com/office/drawing/2014/main" id="{452770C5-F054-AF41-98BF-F5AA4FD2135C}"/>
              </a:ext>
            </a:extLst>
          </p:cNvPr>
          <p:cNvPicPr>
            <a:picLocks noChangeAspect="1"/>
          </p:cNvPicPr>
          <p:nvPr/>
        </p:nvPicPr>
        <p:blipFill>
          <a:blip r:embed="rId2"/>
          <a:stretch>
            <a:fillRect/>
          </a:stretch>
        </p:blipFill>
        <p:spPr>
          <a:xfrm>
            <a:off x="242340" y="5848001"/>
            <a:ext cx="1856285" cy="883945"/>
          </a:xfrm>
          <a:prstGeom prst="rect">
            <a:avLst/>
          </a:prstGeom>
        </p:spPr>
      </p:pic>
    </p:spTree>
    <p:extLst>
      <p:ext uri="{BB962C8B-B14F-4D97-AF65-F5344CB8AC3E}">
        <p14:creationId xmlns:p14="http://schemas.microsoft.com/office/powerpoint/2010/main" val="3398452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 xmlns:a16="http://schemas.microsoft.com/office/drawing/2014/main" id="{7017A630-F788-8141-8F2B-197045C26C14}"/>
              </a:ext>
            </a:extLst>
          </p:cNvPr>
          <p:cNvSpPr>
            <a:spLocks noGrp="1"/>
          </p:cNvSpPr>
          <p:nvPr>
            <p:ph type="ftr" sz="quarter" idx="11"/>
          </p:nvPr>
        </p:nvSpPr>
        <p:spPr>
          <a:xfrm>
            <a:off x="4038600" y="6356370"/>
            <a:ext cx="4114800" cy="365125"/>
          </a:xfrm>
          <a:prstGeom prst="rect">
            <a:avLst/>
          </a:prstGeom>
        </p:spPr>
        <p:txBody>
          <a:bodyPr/>
          <a:lstStyle/>
          <a:p>
            <a:pPr>
              <a:buClrTx/>
              <a:buFontTx/>
              <a:buNone/>
            </a:pPr>
            <a:endParaRPr lang="en-US" sz="1800" kern="1200">
              <a:solidFill>
                <a:prstClr val="black"/>
              </a:solidFill>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0572CB40-9878-E449-8703-C77ADFBC2E62}"/>
              </a:ext>
            </a:extLst>
          </p:cNvPr>
          <p:cNvSpPr>
            <a:spLocks noGrp="1"/>
          </p:cNvSpPr>
          <p:nvPr>
            <p:ph type="sldNum" sz="quarter" idx="12"/>
          </p:nvPr>
        </p:nvSpPr>
        <p:spPr/>
        <p:txBody>
          <a:bodyPr/>
          <a:lstStyle/>
          <a:p>
            <a:fld id="{A134486B-60E5-D745-9B82-83B6F07E5D40}" type="slidenum">
              <a:rPr lang="en-US">
                <a:solidFill>
                  <a:prstClr val="black">
                    <a:tint val="75000"/>
                  </a:prstClr>
                </a:solidFill>
              </a:rPr>
              <a:pPr/>
              <a:t>‹#›</a:t>
            </a:fld>
            <a:endParaRPr lang="en-US">
              <a:solidFill>
                <a:prstClr val="black">
                  <a:tint val="75000"/>
                </a:prstClr>
              </a:solidFill>
            </a:endParaRPr>
          </a:p>
        </p:txBody>
      </p:sp>
      <p:pic>
        <p:nvPicPr>
          <p:cNvPr id="6" name="Picture 5" descr="A close up of a logo&#10;&#10;Description automatically generated">
            <a:extLst>
              <a:ext uri="{FF2B5EF4-FFF2-40B4-BE49-F238E27FC236}">
                <a16:creationId xmlns="" xmlns:a16="http://schemas.microsoft.com/office/drawing/2014/main" id="{AF948568-688F-6842-961C-9FB60C6BF632}"/>
              </a:ext>
            </a:extLst>
          </p:cNvPr>
          <p:cNvPicPr>
            <a:picLocks noChangeAspect="1"/>
          </p:cNvPicPr>
          <p:nvPr/>
        </p:nvPicPr>
        <p:blipFill>
          <a:blip r:embed="rId2"/>
          <a:stretch>
            <a:fillRect/>
          </a:stretch>
        </p:blipFill>
        <p:spPr>
          <a:xfrm>
            <a:off x="242340" y="5848001"/>
            <a:ext cx="1856285" cy="883945"/>
          </a:xfrm>
          <a:prstGeom prst="rect">
            <a:avLst/>
          </a:prstGeom>
        </p:spPr>
      </p:pic>
    </p:spTree>
    <p:extLst>
      <p:ext uri="{BB962C8B-B14F-4D97-AF65-F5344CB8AC3E}">
        <p14:creationId xmlns:p14="http://schemas.microsoft.com/office/powerpoint/2010/main" val="23634601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3" name="Footer Placeholder 2">
            <a:extLst>
              <a:ext uri="{FF2B5EF4-FFF2-40B4-BE49-F238E27FC236}">
                <a16:creationId xmlns="" xmlns:a16="http://schemas.microsoft.com/office/drawing/2014/main" id="{7017A630-F788-8141-8F2B-197045C26C14}"/>
              </a:ext>
            </a:extLst>
          </p:cNvPr>
          <p:cNvSpPr>
            <a:spLocks noGrp="1"/>
          </p:cNvSpPr>
          <p:nvPr>
            <p:ph type="ftr" sz="quarter" idx="11"/>
          </p:nvPr>
        </p:nvSpPr>
        <p:spPr>
          <a:xfrm>
            <a:off x="4038600" y="6356370"/>
            <a:ext cx="4114800" cy="365125"/>
          </a:xfrm>
          <a:prstGeom prst="rect">
            <a:avLst/>
          </a:prstGeom>
        </p:spPr>
        <p:txBody>
          <a:bodyPr/>
          <a:lstStyle/>
          <a:p>
            <a:pPr>
              <a:buClrTx/>
              <a:buFontTx/>
              <a:buNone/>
            </a:pPr>
            <a:endParaRPr lang="en-US" sz="1800" kern="1200">
              <a:solidFill>
                <a:prstClr val="black"/>
              </a:solidFill>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0572CB40-9878-E449-8703-C77ADFBC2E62}"/>
              </a:ext>
            </a:extLst>
          </p:cNvPr>
          <p:cNvSpPr>
            <a:spLocks noGrp="1"/>
          </p:cNvSpPr>
          <p:nvPr>
            <p:ph type="sldNum" sz="quarter" idx="12"/>
          </p:nvPr>
        </p:nvSpPr>
        <p:spPr/>
        <p:txBody>
          <a:bodyPr/>
          <a:lstStyle/>
          <a:p>
            <a:fld id="{A134486B-60E5-D745-9B82-83B6F07E5D40}" type="slidenum">
              <a:rPr lang="en-US">
                <a:solidFill>
                  <a:prstClr val="black">
                    <a:tint val="75000"/>
                  </a:prstClr>
                </a:solidFill>
              </a:rPr>
              <a:pPr/>
              <a:t>‹#›</a:t>
            </a:fld>
            <a:endParaRPr lang="en-US">
              <a:solidFill>
                <a:prstClr val="black">
                  <a:tint val="75000"/>
                </a:prstClr>
              </a:solidFill>
            </a:endParaRPr>
          </a:p>
        </p:txBody>
      </p:sp>
      <p:pic>
        <p:nvPicPr>
          <p:cNvPr id="5" name="Picture 4" descr="A close up of a logo&#10;&#10;Description automatically generated">
            <a:extLst>
              <a:ext uri="{FF2B5EF4-FFF2-40B4-BE49-F238E27FC236}">
                <a16:creationId xmlns="" xmlns:a16="http://schemas.microsoft.com/office/drawing/2014/main" id="{5504F82B-7BC7-7E4F-874D-C3E3306527B9}"/>
              </a:ext>
            </a:extLst>
          </p:cNvPr>
          <p:cNvPicPr>
            <a:picLocks noChangeAspect="1"/>
          </p:cNvPicPr>
          <p:nvPr/>
        </p:nvPicPr>
        <p:blipFill>
          <a:blip r:embed="rId2"/>
          <a:stretch>
            <a:fillRect/>
          </a:stretch>
        </p:blipFill>
        <p:spPr>
          <a:xfrm>
            <a:off x="182380" y="181719"/>
            <a:ext cx="1856285" cy="883945"/>
          </a:xfrm>
          <a:prstGeom prst="rect">
            <a:avLst/>
          </a:prstGeom>
        </p:spPr>
      </p:pic>
    </p:spTree>
    <p:extLst>
      <p:ext uri="{BB962C8B-B14F-4D97-AF65-F5344CB8AC3E}">
        <p14:creationId xmlns:p14="http://schemas.microsoft.com/office/powerpoint/2010/main" val="19218628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7016DBE-DB03-E74F-ABF1-97691EFDCFC4}"/>
              </a:ext>
            </a:extLst>
          </p:cNvPr>
          <p:cNvSpPr>
            <a:spLocks noGrp="1"/>
          </p:cNvSpPr>
          <p:nvPr>
            <p:ph type="title"/>
          </p:nvPr>
        </p:nvSpPr>
        <p:spPr>
          <a:xfrm>
            <a:off x="839788" y="457200"/>
            <a:ext cx="3932237" cy="1600200"/>
          </a:xfrm>
        </p:spPr>
        <p:txBody>
          <a:bodyPr anchor="b"/>
          <a:lstStyle>
            <a:lvl1pPr>
              <a:defRPr sz="2400">
                <a:solidFill>
                  <a:schemeClr val="accent5">
                    <a:lumMod val="50000"/>
                  </a:schemeClr>
                </a:solidFill>
              </a:defRPr>
            </a:lvl1pPr>
          </a:lstStyle>
          <a:p>
            <a:r>
              <a:rPr lang="en-US" smtClean="0"/>
              <a:t>Click to edit Master title style</a:t>
            </a:r>
            <a:endParaRPr lang="en-US"/>
          </a:p>
        </p:txBody>
      </p:sp>
      <p:sp>
        <p:nvSpPr>
          <p:cNvPr id="3" name="Content Placeholder 2">
            <a:extLst>
              <a:ext uri="{FF2B5EF4-FFF2-40B4-BE49-F238E27FC236}">
                <a16:creationId xmlns="" xmlns:a16="http://schemas.microsoft.com/office/drawing/2014/main" id="{5E4EB201-FC22-A54C-AD71-88EEFD2DDACF}"/>
              </a:ext>
            </a:extLst>
          </p:cNvPr>
          <p:cNvSpPr>
            <a:spLocks noGrp="1"/>
          </p:cNvSpPr>
          <p:nvPr>
            <p:ph idx="1"/>
          </p:nvPr>
        </p:nvSpPr>
        <p:spPr>
          <a:xfrm>
            <a:off x="5183188" y="987445"/>
            <a:ext cx="6172200" cy="4873625"/>
          </a:xfrm>
        </p:spPr>
        <p:txBody>
          <a:bodyPr/>
          <a:lstStyle>
            <a:lvl1pPr>
              <a:defRPr sz="2400">
                <a:solidFill>
                  <a:schemeClr val="accent5">
                    <a:lumMod val="50000"/>
                  </a:schemeClr>
                </a:solidFill>
              </a:defRPr>
            </a:lvl1pPr>
            <a:lvl2pPr>
              <a:defRPr sz="2100">
                <a:solidFill>
                  <a:schemeClr val="accent5">
                    <a:lumMod val="50000"/>
                  </a:schemeClr>
                </a:solidFill>
              </a:defRPr>
            </a:lvl2pPr>
            <a:lvl3pPr>
              <a:defRPr sz="1800">
                <a:solidFill>
                  <a:schemeClr val="accent5">
                    <a:lumMod val="50000"/>
                  </a:schemeClr>
                </a:solidFill>
              </a:defRPr>
            </a:lvl3pPr>
            <a:lvl4pPr>
              <a:defRPr sz="1500">
                <a:solidFill>
                  <a:schemeClr val="accent5">
                    <a:lumMod val="50000"/>
                  </a:schemeClr>
                </a:solidFill>
              </a:defRPr>
            </a:lvl4pPr>
            <a:lvl5pPr>
              <a:defRPr sz="1500">
                <a:solidFill>
                  <a:schemeClr val="accent5">
                    <a:lumMod val="50000"/>
                  </a:schemeClr>
                </a:solidFill>
              </a:defRPr>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a:extLst>
              <a:ext uri="{FF2B5EF4-FFF2-40B4-BE49-F238E27FC236}">
                <a16:creationId xmlns="" xmlns:a16="http://schemas.microsoft.com/office/drawing/2014/main" id="{27C19141-93DC-1847-A66B-19BD52F0684E}"/>
              </a:ext>
            </a:extLst>
          </p:cNvPr>
          <p:cNvSpPr>
            <a:spLocks noGrp="1"/>
          </p:cNvSpPr>
          <p:nvPr>
            <p:ph type="body" sz="half" idx="2"/>
          </p:nvPr>
        </p:nvSpPr>
        <p:spPr>
          <a:xfrm>
            <a:off x="839788" y="2057400"/>
            <a:ext cx="3932237" cy="3811588"/>
          </a:xfrm>
        </p:spPr>
        <p:txBody>
          <a:bodyPr/>
          <a:lstStyle>
            <a:lvl1pPr marL="0" indent="0">
              <a:buNone/>
              <a:defRPr sz="1200">
                <a:solidFill>
                  <a:schemeClr val="accent5">
                    <a:lumMod val="50000"/>
                  </a:schemeClr>
                </a:solidFill>
              </a:defRPr>
            </a:lvl1pPr>
            <a:lvl2pPr marL="342874" indent="0">
              <a:buNone/>
              <a:defRPr sz="1051"/>
            </a:lvl2pPr>
            <a:lvl3pPr marL="685750" indent="0">
              <a:buNone/>
              <a:defRPr sz="900"/>
            </a:lvl3pPr>
            <a:lvl4pPr marL="1028622" indent="0">
              <a:buNone/>
              <a:defRPr sz="751"/>
            </a:lvl4pPr>
            <a:lvl5pPr marL="1371498" indent="0">
              <a:buNone/>
              <a:defRPr sz="751"/>
            </a:lvl5pPr>
            <a:lvl6pPr marL="1714372" indent="0">
              <a:buNone/>
              <a:defRPr sz="751"/>
            </a:lvl6pPr>
            <a:lvl7pPr marL="2057246" indent="0">
              <a:buNone/>
              <a:defRPr sz="751"/>
            </a:lvl7pPr>
            <a:lvl8pPr marL="2400120" indent="0">
              <a:buNone/>
              <a:defRPr sz="751"/>
            </a:lvl8pPr>
            <a:lvl9pPr marL="2742994" indent="0">
              <a:buNone/>
              <a:defRPr sz="751"/>
            </a:lvl9pPr>
          </a:lstStyle>
          <a:p>
            <a:pPr lvl="0"/>
            <a:r>
              <a:rPr lang="en-US" smtClean="0"/>
              <a:t>Click to edit Master text styles</a:t>
            </a:r>
          </a:p>
        </p:txBody>
      </p:sp>
      <p:sp>
        <p:nvSpPr>
          <p:cNvPr id="6" name="Footer Placeholder 5">
            <a:extLst>
              <a:ext uri="{FF2B5EF4-FFF2-40B4-BE49-F238E27FC236}">
                <a16:creationId xmlns="" xmlns:a16="http://schemas.microsoft.com/office/drawing/2014/main" id="{A05A7FBD-AF7E-5F42-AE03-E478D693FF7D}"/>
              </a:ext>
            </a:extLst>
          </p:cNvPr>
          <p:cNvSpPr>
            <a:spLocks noGrp="1"/>
          </p:cNvSpPr>
          <p:nvPr>
            <p:ph type="ftr" sz="quarter" idx="11"/>
          </p:nvPr>
        </p:nvSpPr>
        <p:spPr>
          <a:xfrm>
            <a:off x="4038600" y="6356370"/>
            <a:ext cx="4114800" cy="365125"/>
          </a:xfrm>
          <a:prstGeom prst="rect">
            <a:avLst/>
          </a:prstGeom>
        </p:spPr>
        <p:txBody>
          <a:bodyPr/>
          <a:lstStyle/>
          <a:p>
            <a:pPr>
              <a:buClrTx/>
              <a:buFontTx/>
              <a:buNone/>
            </a:pPr>
            <a:endParaRPr lang="en-US" sz="1800" kern="1200">
              <a:solidFill>
                <a:prstClr val="black"/>
              </a:solidFill>
              <a:latin typeface="Calibri" panose="020F0502020204030204"/>
              <a:ea typeface="+mn-ea"/>
              <a:cs typeface="+mn-cs"/>
            </a:endParaRPr>
          </a:p>
        </p:txBody>
      </p:sp>
      <p:sp>
        <p:nvSpPr>
          <p:cNvPr id="7" name="Slide Number Placeholder 6">
            <a:extLst>
              <a:ext uri="{FF2B5EF4-FFF2-40B4-BE49-F238E27FC236}">
                <a16:creationId xmlns="" xmlns:a16="http://schemas.microsoft.com/office/drawing/2014/main" id="{7D2ADB9B-A120-0F41-8CDD-6B30060C1289}"/>
              </a:ext>
            </a:extLst>
          </p:cNvPr>
          <p:cNvSpPr>
            <a:spLocks noGrp="1"/>
          </p:cNvSpPr>
          <p:nvPr>
            <p:ph type="sldNum" sz="quarter" idx="12"/>
          </p:nvPr>
        </p:nvSpPr>
        <p:spPr/>
        <p:txBody>
          <a:bodyPr/>
          <a:lstStyle/>
          <a:p>
            <a:fld id="{A134486B-60E5-D745-9B82-83B6F07E5D40}" type="slidenum">
              <a:rPr lang="en-US">
                <a:solidFill>
                  <a:prstClr val="black">
                    <a:tint val="75000"/>
                  </a:prstClr>
                </a:solidFill>
              </a:rPr>
              <a:pPr/>
              <a:t>‹#›</a:t>
            </a:fld>
            <a:endParaRPr lang="en-US">
              <a:solidFill>
                <a:prstClr val="black">
                  <a:tint val="75000"/>
                </a:prstClr>
              </a:solidFill>
            </a:endParaRPr>
          </a:p>
        </p:txBody>
      </p:sp>
      <p:pic>
        <p:nvPicPr>
          <p:cNvPr id="8" name="Picture 7" descr="A close up of a logo&#10;&#10;Description automatically generated">
            <a:extLst>
              <a:ext uri="{FF2B5EF4-FFF2-40B4-BE49-F238E27FC236}">
                <a16:creationId xmlns="" xmlns:a16="http://schemas.microsoft.com/office/drawing/2014/main" id="{B0F4FF64-1EC7-1C4E-BC16-B6D80CEF20AF}"/>
              </a:ext>
            </a:extLst>
          </p:cNvPr>
          <p:cNvPicPr>
            <a:picLocks noChangeAspect="1"/>
          </p:cNvPicPr>
          <p:nvPr/>
        </p:nvPicPr>
        <p:blipFill>
          <a:blip r:embed="rId2"/>
          <a:stretch>
            <a:fillRect/>
          </a:stretch>
        </p:blipFill>
        <p:spPr>
          <a:xfrm>
            <a:off x="242340" y="5848001"/>
            <a:ext cx="1856285" cy="883945"/>
          </a:xfrm>
          <a:prstGeom prst="rect">
            <a:avLst/>
          </a:prstGeom>
        </p:spPr>
      </p:pic>
    </p:spTree>
    <p:extLst>
      <p:ext uri="{BB962C8B-B14F-4D97-AF65-F5344CB8AC3E}">
        <p14:creationId xmlns:p14="http://schemas.microsoft.com/office/powerpoint/2010/main" val="7958716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3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0052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3"/>
        <p:cNvGrpSpPr/>
        <p:nvPr/>
      </p:nvGrpSpPr>
      <p:grpSpPr>
        <a:xfrm>
          <a:off x="0" y="0"/>
          <a:ext cx="0" cy="0"/>
          <a:chOff x="0" y="0"/>
          <a:chExt cx="0" cy="0"/>
        </a:xfrm>
      </p:grpSpPr>
      <p:sp>
        <p:nvSpPr>
          <p:cNvPr id="64" name="Google Shape;64;p4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4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6" name="Google Shape;66;p4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4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8" name="Google Shape;68;p4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4_Title Only">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DBD6F061-C846-1F4D-A3D5-33B35B3364A7}"/>
              </a:ext>
            </a:extLst>
          </p:cNvPr>
          <p:cNvSpPr txBox="1"/>
          <p:nvPr/>
        </p:nvSpPr>
        <p:spPr>
          <a:xfrm>
            <a:off x="629843" y="1440420"/>
            <a:ext cx="5081412" cy="2426305"/>
          </a:xfrm>
          <a:prstGeom prst="rect">
            <a:avLst/>
          </a:prstGeom>
          <a:noFill/>
        </p:spPr>
        <p:txBody>
          <a:bodyPr wrap="square" rtlCol="0">
            <a:spAutoFit/>
          </a:bodyPr>
          <a:lstStyle/>
          <a:p>
            <a:pPr marL="348829" indent="-348829">
              <a:spcAft>
                <a:spcPts val="451"/>
              </a:spcAft>
              <a:buClrTx/>
              <a:buFontTx/>
              <a:buNone/>
              <a:defRPr/>
            </a:pPr>
            <a:r>
              <a:rPr lang="en-US" altLang="en-US" sz="900" b="1" kern="1200" dirty="0">
                <a:solidFill>
                  <a:srgbClr val="5B9BD5">
                    <a:lumMod val="50000"/>
                  </a:srgbClr>
                </a:solidFill>
                <a:latin typeface="Calibri" panose="020F0502020204030204"/>
                <a:ea typeface="+mn-ea"/>
                <a:cs typeface="+mn-cs"/>
              </a:rPr>
              <a:t>BACELAR-NICOLAU, Paula.</a:t>
            </a:r>
            <a:r>
              <a:rPr lang="en-US" altLang="en-US" sz="900" kern="1200" dirty="0">
                <a:solidFill>
                  <a:srgbClr val="5B9BD5">
                    <a:lumMod val="50000"/>
                  </a:srgbClr>
                </a:solidFill>
                <a:latin typeface="Calibri" panose="020F0502020204030204"/>
                <a:ea typeface="+mn-ea"/>
                <a:cs typeface="+mn-cs"/>
              </a:rPr>
              <a:t> Assistant Professor in the Department of Sciences and Technology, </a:t>
            </a:r>
            <a:r>
              <a:rPr lang="en-US" altLang="en-US" sz="900" kern="1200" dirty="0" err="1">
                <a:solidFill>
                  <a:srgbClr val="5B9BD5">
                    <a:lumMod val="50000"/>
                  </a:srgbClr>
                </a:solidFill>
                <a:latin typeface="Calibri" panose="020F0502020204030204"/>
                <a:ea typeface="+mn-ea"/>
                <a:cs typeface="+mn-cs"/>
              </a:rPr>
              <a:t>Unibersidade</a:t>
            </a:r>
            <a:r>
              <a:rPr lang="en-US" altLang="en-US" sz="900" kern="1200" dirty="0">
                <a:solidFill>
                  <a:srgbClr val="5B9BD5">
                    <a:lumMod val="50000"/>
                  </a:srgbClr>
                </a:solidFill>
                <a:latin typeface="Calibri" panose="020F0502020204030204"/>
                <a:ea typeface="+mn-ea"/>
                <a:cs typeface="+mn-cs"/>
              </a:rPr>
              <a:t> </a:t>
            </a:r>
            <a:r>
              <a:rPr lang="en-US" altLang="en-US" sz="900" kern="1200" dirty="0" err="1">
                <a:solidFill>
                  <a:srgbClr val="5B9BD5">
                    <a:lumMod val="50000"/>
                  </a:srgbClr>
                </a:solidFill>
                <a:latin typeface="Calibri" panose="020F0502020204030204"/>
                <a:ea typeface="+mn-ea"/>
                <a:cs typeface="+mn-cs"/>
              </a:rPr>
              <a:t>Aberta</a:t>
            </a:r>
            <a:r>
              <a:rPr lang="en-US" altLang="en-US" sz="900" kern="1200" dirty="0">
                <a:solidFill>
                  <a:srgbClr val="5B9BD5">
                    <a:lumMod val="50000"/>
                  </a:srgbClr>
                </a:solidFill>
                <a:latin typeface="Calibri" panose="020F0502020204030204"/>
                <a:ea typeface="+mn-ea"/>
                <a:cs typeface="+mn-cs"/>
              </a:rPr>
              <a:t>, PORTUGAL, </a:t>
            </a:r>
            <a:r>
              <a:rPr lang="en-US" altLang="en-US" sz="900" kern="1200" dirty="0">
                <a:solidFill>
                  <a:srgbClr val="5B9BD5">
                    <a:lumMod val="50000"/>
                  </a:srgbClr>
                </a:solidFill>
                <a:latin typeface="Calibri" panose="020F0502020204030204"/>
                <a:ea typeface="+mn-ea"/>
                <a:cs typeface="+mn-cs"/>
                <a:hlinkClick r:id="rId2">
                  <a:extLst>
                    <a:ext uri="{A12FA001-AC4F-418D-AE19-62706E023703}">
                      <ahyp:hlinkClr xmlns:ahyp="http://schemas.microsoft.com/office/drawing/2018/hyperlinkcolor" xmlns="" val="tx"/>
                    </a:ext>
                  </a:extLst>
                </a:hlinkClick>
              </a:rPr>
              <a:t>pnicolau@uab.pt</a:t>
            </a:r>
            <a:r>
              <a:rPr lang="en-US" altLang="en-US" sz="900" kern="1200" dirty="0">
                <a:solidFill>
                  <a:srgbClr val="5B9BD5">
                    <a:lumMod val="50000"/>
                  </a:srgbClr>
                </a:solidFill>
                <a:latin typeface="Calibri" panose="020F0502020204030204"/>
                <a:ea typeface="+mn-ea"/>
                <a:cs typeface="+mn-cs"/>
              </a:rPr>
              <a:t> </a:t>
            </a:r>
            <a:r>
              <a:rPr lang="en-US" altLang="en-US" sz="900" kern="1200" dirty="0">
                <a:solidFill>
                  <a:srgbClr val="5B9BD5">
                    <a:lumMod val="50000"/>
                  </a:srgbClr>
                </a:solidFill>
                <a:latin typeface="Calibri" panose="020F0502020204030204"/>
                <a:ea typeface="+mn-ea"/>
                <a:cs typeface="+mn-cs"/>
                <a:hlinkClick r:id="rId3">
                  <a:extLst>
                    <a:ext uri="{A12FA001-AC4F-418D-AE19-62706E023703}">
                      <ahyp:hlinkClr xmlns:ahyp="http://schemas.microsoft.com/office/drawing/2018/hyperlinkcolor" xmlns="" val="tx"/>
                    </a:ext>
                  </a:extLst>
                </a:hlinkClick>
              </a:rPr>
              <a:t>https://www2.uab.pt/departamentos/DCT/detaildocente.php?doc=59.</a:t>
            </a:r>
            <a:endParaRPr lang="en-US" altLang="en-US" sz="900" kern="1200" dirty="0">
              <a:solidFill>
                <a:srgbClr val="5B9BD5">
                  <a:lumMod val="50000"/>
                </a:srgbClr>
              </a:solidFill>
              <a:latin typeface="Calibri" panose="020F0502020204030204"/>
              <a:ea typeface="+mn-ea"/>
              <a:cs typeface="+mn-cs"/>
            </a:endParaRPr>
          </a:p>
          <a:p>
            <a:pPr marL="348829" indent="-348829">
              <a:spcAft>
                <a:spcPts val="451"/>
              </a:spcAft>
              <a:buClrTx/>
              <a:buFontTx/>
              <a:buNone/>
              <a:defRPr/>
            </a:pPr>
            <a:r>
              <a:rPr lang="en-US" altLang="en-US" sz="900" b="1" kern="1200" dirty="0">
                <a:solidFill>
                  <a:srgbClr val="5B9BD5">
                    <a:lumMod val="50000"/>
                  </a:srgbClr>
                </a:solidFill>
                <a:latin typeface="Calibri" panose="020F0502020204030204"/>
                <a:ea typeface="+mn-ea"/>
                <a:cs typeface="+mn-cs"/>
              </a:rPr>
              <a:t>CAEIRO, Sandra.</a:t>
            </a:r>
            <a:r>
              <a:rPr lang="en-US" altLang="en-US" sz="900" kern="1200" dirty="0">
                <a:solidFill>
                  <a:srgbClr val="5B9BD5">
                    <a:lumMod val="50000"/>
                  </a:srgbClr>
                </a:solidFill>
                <a:latin typeface="Calibri" panose="020F0502020204030204"/>
                <a:ea typeface="+mn-ea"/>
                <a:cs typeface="+mn-cs"/>
              </a:rPr>
              <a:t> Associate Professor with habilitation I Environmental Sciences, Department of Science and Technology, </a:t>
            </a:r>
            <a:r>
              <a:rPr lang="en-US" altLang="en-US" sz="900" kern="1200" dirty="0" err="1">
                <a:solidFill>
                  <a:srgbClr val="5B9BD5">
                    <a:lumMod val="50000"/>
                  </a:srgbClr>
                </a:solidFill>
                <a:latin typeface="Calibri" panose="020F0502020204030204"/>
                <a:ea typeface="+mn-ea"/>
                <a:cs typeface="+mn-cs"/>
              </a:rPr>
              <a:t>UAb</a:t>
            </a:r>
            <a:r>
              <a:rPr lang="en-US" altLang="en-US" sz="900" kern="1200" dirty="0">
                <a:solidFill>
                  <a:srgbClr val="5B9BD5">
                    <a:lumMod val="50000"/>
                  </a:srgbClr>
                </a:solidFill>
                <a:latin typeface="Calibri" panose="020F0502020204030204"/>
                <a:ea typeface="+mn-ea"/>
                <a:cs typeface="+mn-cs"/>
              </a:rPr>
              <a:t>, Portuguese Distance learning University, PORTUGAL, </a:t>
            </a:r>
            <a:r>
              <a:rPr lang="en-US" altLang="en-US" sz="900" kern="1200" dirty="0">
                <a:solidFill>
                  <a:srgbClr val="5B9BD5">
                    <a:lumMod val="50000"/>
                  </a:srgbClr>
                </a:solidFill>
                <a:latin typeface="Calibri" panose="020F0502020204030204"/>
                <a:ea typeface="+mn-ea"/>
                <a:cs typeface="+mn-cs"/>
                <a:hlinkClick r:id="rId4">
                  <a:extLst>
                    <a:ext uri="{A12FA001-AC4F-418D-AE19-62706E023703}">
                      <ahyp:hlinkClr xmlns:ahyp="http://schemas.microsoft.com/office/drawing/2018/hyperlinkcolor" xmlns="" val="tx"/>
                    </a:ext>
                  </a:extLst>
                </a:hlinkClick>
              </a:rPr>
              <a:t>scaeiro@uab.pt</a:t>
            </a:r>
            <a:r>
              <a:rPr lang="en-US" altLang="en-US" sz="900" kern="1200" dirty="0">
                <a:solidFill>
                  <a:srgbClr val="5B9BD5">
                    <a:lumMod val="50000"/>
                  </a:srgbClr>
                </a:solidFill>
                <a:latin typeface="Calibri" panose="020F0502020204030204"/>
                <a:ea typeface="+mn-ea"/>
                <a:cs typeface="+mn-cs"/>
              </a:rPr>
              <a:t> </a:t>
            </a:r>
            <a:r>
              <a:rPr lang="en-US" altLang="en-US" sz="900" kern="1200" dirty="0">
                <a:solidFill>
                  <a:srgbClr val="5B9BD5">
                    <a:lumMod val="50000"/>
                  </a:srgbClr>
                </a:solidFill>
                <a:latin typeface="Calibri" panose="020F0502020204030204"/>
                <a:ea typeface="+mn-ea"/>
                <a:cs typeface="+mn-cs"/>
                <a:hlinkClick r:id="rId5">
                  <a:extLst>
                    <a:ext uri="{A12FA001-AC4F-418D-AE19-62706E023703}">
                      <ahyp:hlinkClr xmlns:ahyp="http://schemas.microsoft.com/office/drawing/2018/hyperlinkcolor" xmlns="" val="tx"/>
                    </a:ext>
                  </a:extLst>
                </a:hlinkClick>
              </a:rPr>
              <a:t>https://www2.uab.pt/departamentos/DCT/detaildocente.php?doc=64</a:t>
            </a:r>
            <a:endParaRPr lang="en-US" altLang="en-US" sz="900" kern="1200" dirty="0">
              <a:solidFill>
                <a:srgbClr val="5B9BD5">
                  <a:lumMod val="50000"/>
                </a:srgbClr>
              </a:solidFill>
              <a:latin typeface="Calibri" panose="020F0502020204030204"/>
              <a:ea typeface="+mn-ea"/>
              <a:cs typeface="+mn-cs"/>
            </a:endParaRPr>
          </a:p>
          <a:p>
            <a:pPr marL="348829" indent="-348829">
              <a:spcAft>
                <a:spcPts val="451"/>
              </a:spcAft>
              <a:buClrTx/>
              <a:buFontTx/>
              <a:buNone/>
              <a:defRPr/>
            </a:pPr>
            <a:r>
              <a:rPr lang="en-US" altLang="en-US" sz="900" b="1" kern="1200" dirty="0">
                <a:solidFill>
                  <a:srgbClr val="5B9BD5">
                    <a:lumMod val="50000"/>
                  </a:srgbClr>
                </a:solidFill>
                <a:latin typeface="Calibri" panose="020F0502020204030204"/>
                <a:ea typeface="+mn-ea"/>
                <a:cs typeface="+mn-cs"/>
              </a:rPr>
              <a:t>GALLI</a:t>
            </a:r>
            <a:r>
              <a:rPr lang="en-US" altLang="en-US" sz="900" kern="1200" dirty="0">
                <a:solidFill>
                  <a:srgbClr val="5B9BD5">
                    <a:lumMod val="50000"/>
                  </a:srgbClr>
                </a:solidFill>
                <a:latin typeface="Calibri" panose="020F0502020204030204"/>
                <a:ea typeface="+mn-ea"/>
                <a:cs typeface="+mn-cs"/>
              </a:rPr>
              <a:t>, </a:t>
            </a:r>
            <a:r>
              <a:rPr lang="en-US" altLang="en-US" sz="900" b="1" kern="1200" dirty="0">
                <a:solidFill>
                  <a:srgbClr val="5B9BD5">
                    <a:lumMod val="50000"/>
                  </a:srgbClr>
                </a:solidFill>
                <a:latin typeface="Calibri" panose="020F0502020204030204"/>
                <a:ea typeface="+mn-ea"/>
                <a:cs typeface="+mn-cs"/>
              </a:rPr>
              <a:t>Alessandro.</a:t>
            </a:r>
            <a:r>
              <a:rPr lang="en-US" altLang="en-US" sz="900" kern="1200" dirty="0">
                <a:solidFill>
                  <a:srgbClr val="5B9BD5">
                    <a:lumMod val="50000"/>
                  </a:srgbClr>
                </a:solidFill>
                <a:latin typeface="Calibri" panose="020F0502020204030204"/>
                <a:ea typeface="+mn-ea"/>
                <a:cs typeface="+mn-cs"/>
              </a:rPr>
              <a:t> Global Footprint Network, Director, Mediterranean-MENA Program, SWITZERLAND, </a:t>
            </a:r>
            <a:r>
              <a:rPr lang="en-US" altLang="en-US" sz="900" kern="1200" dirty="0">
                <a:solidFill>
                  <a:srgbClr val="5B9BD5">
                    <a:lumMod val="50000"/>
                  </a:srgbClr>
                </a:solidFill>
                <a:latin typeface="Calibri" panose="020F0502020204030204"/>
                <a:ea typeface="+mn-ea"/>
                <a:cs typeface="+mn-cs"/>
                <a:hlinkClick r:id="rId6">
                  <a:extLst>
                    <a:ext uri="{A12FA001-AC4F-418D-AE19-62706E023703}">
                      <ahyp:hlinkClr xmlns:ahyp="http://schemas.microsoft.com/office/drawing/2018/hyperlinkcolor" xmlns="" val="tx"/>
                    </a:ext>
                  </a:extLst>
                </a:hlinkClick>
              </a:rPr>
              <a:t>alessandro.galli@footprintnetwork.org</a:t>
            </a:r>
            <a:r>
              <a:rPr lang="en-US" altLang="en-US" sz="900" kern="1200" dirty="0">
                <a:solidFill>
                  <a:srgbClr val="5B9BD5">
                    <a:lumMod val="50000"/>
                  </a:srgbClr>
                </a:solidFill>
                <a:latin typeface="Calibri" panose="020F0502020204030204"/>
                <a:ea typeface="+mn-ea"/>
                <a:cs typeface="+mn-cs"/>
              </a:rPr>
              <a:t>   </a:t>
            </a:r>
            <a:r>
              <a:rPr lang="en-US" altLang="en-US" sz="900" kern="1200" dirty="0">
                <a:solidFill>
                  <a:srgbClr val="5B9BD5">
                    <a:lumMod val="50000"/>
                  </a:srgbClr>
                </a:solidFill>
                <a:latin typeface="Calibri" panose="020F0502020204030204"/>
                <a:ea typeface="+mn-ea"/>
                <a:cs typeface="+mn-cs"/>
                <a:hlinkClick r:id="rId7">
                  <a:extLst>
                    <a:ext uri="{A12FA001-AC4F-418D-AE19-62706E023703}">
                      <ahyp:hlinkClr xmlns:ahyp="http://schemas.microsoft.com/office/drawing/2018/hyperlinkcolor" xmlns="" val="tx"/>
                    </a:ext>
                  </a:extLst>
                </a:hlinkClick>
              </a:rPr>
              <a:t>https://www.footprintnetwork.org/about-us/people</a:t>
            </a:r>
            <a:endParaRPr lang="en-US" altLang="en-US" sz="900" kern="1200" dirty="0">
              <a:solidFill>
                <a:srgbClr val="5B9BD5">
                  <a:lumMod val="50000"/>
                </a:srgbClr>
              </a:solidFill>
              <a:latin typeface="Calibri" panose="020F0502020204030204"/>
              <a:ea typeface="+mn-ea"/>
              <a:cs typeface="+mn-cs"/>
            </a:endParaRPr>
          </a:p>
          <a:p>
            <a:pPr marL="348829" indent="-348829">
              <a:spcAft>
                <a:spcPts val="451"/>
              </a:spcAft>
              <a:buClrTx/>
              <a:buFontTx/>
              <a:buNone/>
              <a:defRPr/>
            </a:pPr>
            <a:r>
              <a:rPr lang="en-US" altLang="en-US" sz="900" b="1" kern="1200" dirty="0">
                <a:solidFill>
                  <a:srgbClr val="5B9BD5">
                    <a:lumMod val="50000"/>
                  </a:srgbClr>
                </a:solidFill>
                <a:latin typeface="Calibri" panose="020F0502020204030204"/>
                <a:ea typeface="+mn-ea"/>
                <a:cs typeface="+mn-cs"/>
              </a:rPr>
              <a:t>MALANDRAKIS, George. </a:t>
            </a:r>
            <a:r>
              <a:rPr lang="en-US" altLang="en-US" sz="900" kern="1200" dirty="0">
                <a:solidFill>
                  <a:srgbClr val="5B9BD5">
                    <a:lumMod val="50000"/>
                  </a:srgbClr>
                </a:solidFill>
                <a:latin typeface="Calibri" panose="020F0502020204030204"/>
                <a:ea typeface="+mn-ea"/>
                <a:cs typeface="+mn-cs"/>
              </a:rPr>
              <a:t>Assistant Professor in Environmental Education, School of Primary Education, Aristotle University of Thessaloniki, GREECE, </a:t>
            </a:r>
            <a:r>
              <a:rPr lang="en-US" altLang="en-US" sz="900" kern="1200" dirty="0">
                <a:solidFill>
                  <a:srgbClr val="5B9BD5">
                    <a:lumMod val="50000"/>
                  </a:srgbClr>
                </a:solidFill>
                <a:latin typeface="Calibri" panose="020F0502020204030204"/>
                <a:ea typeface="+mn-ea"/>
                <a:cs typeface="+mn-cs"/>
                <a:hlinkClick r:id="rId8">
                  <a:extLst>
                    <a:ext uri="{A12FA001-AC4F-418D-AE19-62706E023703}">
                      <ahyp:hlinkClr xmlns:ahyp="http://schemas.microsoft.com/office/drawing/2018/hyperlinkcolor" xmlns="" val="tx"/>
                    </a:ext>
                  </a:extLst>
                </a:hlinkClick>
              </a:rPr>
              <a:t>gmalandrakis@eled.auth.gr</a:t>
            </a:r>
            <a:r>
              <a:rPr lang="en-US" altLang="en-US" sz="900" kern="1200" dirty="0">
                <a:solidFill>
                  <a:srgbClr val="5B9BD5">
                    <a:lumMod val="50000"/>
                  </a:srgbClr>
                </a:solidFill>
                <a:latin typeface="Calibri" panose="020F0502020204030204"/>
                <a:ea typeface="+mn-ea"/>
                <a:cs typeface="+mn-cs"/>
              </a:rPr>
              <a:t> </a:t>
            </a:r>
            <a:r>
              <a:rPr lang="en-GB" altLang="en-US" sz="900" kern="1200" dirty="0">
                <a:solidFill>
                  <a:srgbClr val="5B9BD5">
                    <a:lumMod val="50000"/>
                  </a:srgbClr>
                </a:solidFill>
                <a:latin typeface="Calibri" panose="020F0502020204030204"/>
                <a:ea typeface="+mn-ea"/>
                <a:cs typeface="+mn-cs"/>
                <a:hlinkClick r:id="rId9">
                  <a:extLst>
                    <a:ext uri="{A12FA001-AC4F-418D-AE19-62706E023703}">
                      <ahyp:hlinkClr xmlns:ahyp="http://schemas.microsoft.com/office/drawing/2018/hyperlinkcolor" xmlns="" val="tx"/>
                    </a:ext>
                  </a:extLst>
                </a:hlinkClick>
              </a:rPr>
              <a:t>https://qa.auth.gr/en/cv/gmalandrakis</a:t>
            </a:r>
            <a:r>
              <a:rPr lang="en-GB" altLang="en-US" sz="900" kern="1200" dirty="0">
                <a:solidFill>
                  <a:srgbClr val="5B9BD5">
                    <a:lumMod val="50000"/>
                  </a:srgbClr>
                </a:solidFill>
                <a:latin typeface="Calibri" panose="020F0502020204030204"/>
                <a:ea typeface="+mn-ea"/>
                <a:cs typeface="+mn-cs"/>
              </a:rPr>
              <a:t>. </a:t>
            </a:r>
          </a:p>
          <a:p>
            <a:pPr marL="348829" indent="-348829" defTabSz="685750">
              <a:spcAft>
                <a:spcPts val="451"/>
              </a:spcAft>
              <a:buClrTx/>
              <a:buFontTx/>
              <a:buNone/>
              <a:defRPr/>
            </a:pPr>
            <a:r>
              <a:rPr lang="it-IT" altLang="en-US" sz="900" b="1" kern="1200" dirty="0">
                <a:solidFill>
                  <a:srgbClr val="5B9BD5">
                    <a:lumMod val="50000"/>
                  </a:srgbClr>
                </a:solidFill>
                <a:latin typeface="Calibri" panose="020F0502020204030204"/>
                <a:ea typeface="+mn-ea"/>
                <a:cs typeface="+mn-cs"/>
              </a:rPr>
              <a:t>MORENO PIRES, Sara.</a:t>
            </a:r>
            <a:r>
              <a:rPr lang="it-IT" altLang="en-US" sz="900" kern="1200" dirty="0">
                <a:solidFill>
                  <a:srgbClr val="5B9BD5">
                    <a:lumMod val="50000"/>
                  </a:srgbClr>
                </a:solidFill>
                <a:latin typeface="Calibri" panose="020F0502020204030204"/>
                <a:ea typeface="+mn-ea"/>
                <a:cs typeface="+mn-cs"/>
              </a:rPr>
              <a:t> Researcher in Sustainable Cities and Regions, Research Unit on Governance, Competitiveness and Public Policies (GOVCOPP), Department of Social, Political and Territorial Sciences, University of Aveiro, PORTUGAL, </a:t>
            </a:r>
            <a:r>
              <a:rPr lang="it-IT" altLang="en-US" sz="900" kern="1200" dirty="0">
                <a:solidFill>
                  <a:srgbClr val="5B9BD5">
                    <a:lumMod val="50000"/>
                  </a:srgbClr>
                </a:solidFill>
                <a:latin typeface="Calibri" panose="020F0502020204030204"/>
                <a:ea typeface="+mn-ea"/>
                <a:cs typeface="+mn-cs"/>
                <a:hlinkClick r:id="rId10">
                  <a:extLst>
                    <a:ext uri="{A12FA001-AC4F-418D-AE19-62706E023703}">
                      <ahyp:hlinkClr xmlns:ahyp="http://schemas.microsoft.com/office/drawing/2018/hyperlinkcolor" xmlns="" val="tx"/>
                    </a:ext>
                  </a:extLst>
                </a:hlinkClick>
              </a:rPr>
              <a:t>sarapires@ua.pt</a:t>
            </a:r>
            <a:r>
              <a:rPr lang="it-IT" altLang="en-US" sz="900" kern="1200" dirty="0">
                <a:solidFill>
                  <a:srgbClr val="5B9BD5">
                    <a:lumMod val="50000"/>
                  </a:srgbClr>
                </a:solidFill>
                <a:latin typeface="Calibri" panose="020F0502020204030204"/>
                <a:ea typeface="+mn-ea"/>
                <a:cs typeface="+mn-cs"/>
              </a:rPr>
              <a:t> </a:t>
            </a:r>
            <a:r>
              <a:rPr lang="it-IT" altLang="en-US" sz="900" kern="1200" dirty="0">
                <a:solidFill>
                  <a:srgbClr val="5B9BD5">
                    <a:lumMod val="50000"/>
                  </a:srgbClr>
                </a:solidFill>
                <a:latin typeface="Calibri" panose="020F0502020204030204"/>
                <a:ea typeface="+mn-ea"/>
                <a:cs typeface="+mn-cs"/>
                <a:hlinkClick r:id="rId11">
                  <a:extLst>
                    <a:ext uri="{A12FA001-AC4F-418D-AE19-62706E023703}">
                      <ahyp:hlinkClr xmlns:ahyp="http://schemas.microsoft.com/office/drawing/2018/hyperlinkcolor" xmlns="" val="tx"/>
                    </a:ext>
                  </a:extLst>
                </a:hlinkClick>
              </a:rPr>
              <a:t>https://www.ua.pt/govcopp/profile_160</a:t>
            </a:r>
            <a:endParaRPr lang="en-US" altLang="en-US" sz="900" kern="1200" dirty="0">
              <a:solidFill>
                <a:srgbClr val="5B9BD5">
                  <a:lumMod val="50000"/>
                </a:srgbClr>
              </a:solidFill>
              <a:latin typeface="Calibri" panose="020F0502020204030204"/>
              <a:ea typeface="+mn-ea"/>
              <a:cs typeface="+mn-cs"/>
            </a:endParaRPr>
          </a:p>
        </p:txBody>
      </p:sp>
      <p:sp>
        <p:nvSpPr>
          <p:cNvPr id="5" name="TextBox 4">
            <a:extLst>
              <a:ext uri="{FF2B5EF4-FFF2-40B4-BE49-F238E27FC236}">
                <a16:creationId xmlns="" xmlns:a16="http://schemas.microsoft.com/office/drawing/2014/main" id="{307E8717-AE5E-D146-BB2A-47672192F1EB}"/>
              </a:ext>
            </a:extLst>
          </p:cNvPr>
          <p:cNvSpPr txBox="1"/>
          <p:nvPr/>
        </p:nvSpPr>
        <p:spPr>
          <a:xfrm>
            <a:off x="6096014" y="1440411"/>
            <a:ext cx="5466159" cy="2628925"/>
          </a:xfrm>
          <a:prstGeom prst="rect">
            <a:avLst/>
          </a:prstGeom>
          <a:noFill/>
        </p:spPr>
        <p:txBody>
          <a:bodyPr wrap="square" rtlCol="0">
            <a:spAutoFit/>
          </a:bodyPr>
          <a:lstStyle/>
          <a:p>
            <a:pPr marL="348829" indent="-348829">
              <a:spcAft>
                <a:spcPts val="451"/>
              </a:spcAft>
              <a:buClrTx/>
              <a:buFontTx/>
              <a:buNone/>
              <a:defRPr/>
            </a:pPr>
            <a:r>
              <a:rPr lang="en-US" altLang="en-US" sz="900" b="1" kern="1200" dirty="0">
                <a:solidFill>
                  <a:srgbClr val="5B9BD5">
                    <a:lumMod val="50000"/>
                  </a:srgbClr>
                </a:solidFill>
                <a:latin typeface="Calibri" panose="020F0502020204030204"/>
                <a:ea typeface="+mn-ea"/>
                <a:cs typeface="+mn-cs"/>
              </a:rPr>
              <a:t>PAPADOPOULOU, </a:t>
            </a:r>
            <a:r>
              <a:rPr lang="en-US" altLang="en-US" sz="900" b="1" kern="1200" dirty="0" err="1">
                <a:solidFill>
                  <a:srgbClr val="5B9BD5">
                    <a:lumMod val="50000"/>
                  </a:srgbClr>
                </a:solidFill>
                <a:latin typeface="Calibri" panose="020F0502020204030204"/>
                <a:ea typeface="+mn-ea"/>
                <a:cs typeface="+mn-cs"/>
              </a:rPr>
              <a:t>Athanasia</a:t>
            </a:r>
            <a:r>
              <a:rPr lang="en-US" altLang="en-US" sz="900" kern="1200" dirty="0">
                <a:solidFill>
                  <a:srgbClr val="5B9BD5">
                    <a:lumMod val="50000"/>
                  </a:srgbClr>
                </a:solidFill>
                <a:latin typeface="Calibri" panose="020F0502020204030204"/>
                <a:ea typeface="+mn-ea"/>
                <a:cs typeface="+mn-cs"/>
              </a:rPr>
              <a:t>. Agriculturalist, Primary School Teacher, Ph.D. Candidate, School of Primary Education, Aristotle University of Thessaloniki, GREECE, </a:t>
            </a:r>
            <a:r>
              <a:rPr lang="en-US" altLang="en-US" sz="900" kern="1200" dirty="0">
                <a:solidFill>
                  <a:srgbClr val="5B9BD5">
                    <a:lumMod val="50000"/>
                  </a:srgbClr>
                </a:solidFill>
                <a:latin typeface="Calibri" panose="020F0502020204030204"/>
                <a:ea typeface="+mn-ea"/>
                <a:cs typeface="+mn-cs"/>
                <a:hlinkClick r:id="rId12">
                  <a:extLst>
                    <a:ext uri="{A12FA001-AC4F-418D-AE19-62706E023703}">
                      <ahyp:hlinkClr xmlns:ahyp="http://schemas.microsoft.com/office/drawing/2018/hyperlinkcolor" xmlns="" val="tx"/>
                    </a:ext>
                  </a:extLst>
                </a:hlinkClick>
              </a:rPr>
              <a:t>papath55@yahoo.gr</a:t>
            </a:r>
            <a:r>
              <a:rPr lang="en-US" altLang="en-US" sz="900" kern="1200" dirty="0">
                <a:solidFill>
                  <a:srgbClr val="5B9BD5">
                    <a:lumMod val="50000"/>
                  </a:srgbClr>
                </a:solidFill>
                <a:latin typeface="Calibri" panose="020F0502020204030204"/>
                <a:ea typeface="+mn-ea"/>
                <a:cs typeface="+mn-cs"/>
              </a:rPr>
              <a:t>. </a:t>
            </a:r>
          </a:p>
          <a:p>
            <a:pPr marL="348829" indent="-348829">
              <a:spcAft>
                <a:spcPts val="451"/>
              </a:spcAft>
              <a:buClrTx/>
              <a:buFontTx/>
              <a:buNone/>
              <a:defRPr/>
            </a:pPr>
            <a:r>
              <a:rPr lang="en-US" altLang="en-US" sz="900" b="1" kern="1200" dirty="0">
                <a:solidFill>
                  <a:srgbClr val="5B9BD5">
                    <a:lumMod val="50000"/>
                  </a:srgbClr>
                </a:solidFill>
                <a:latin typeface="Calibri" panose="020F0502020204030204"/>
                <a:ea typeface="+mn-ea"/>
                <a:cs typeface="+mn-cs"/>
              </a:rPr>
              <a:t>PATRIZI, Nicoletta. </a:t>
            </a:r>
            <a:r>
              <a:rPr lang="en-US" altLang="en-US" sz="900" kern="1200" dirty="0">
                <a:solidFill>
                  <a:srgbClr val="5B9BD5">
                    <a:lumMod val="50000"/>
                  </a:srgbClr>
                </a:solidFill>
                <a:latin typeface="Calibri" panose="020F0502020204030204"/>
                <a:ea typeface="+mn-ea"/>
                <a:cs typeface="+mn-cs"/>
              </a:rPr>
              <a:t>Post-doc fellow in Environmental and Cultural Heritage Chemistry, Sustainability, Indicators, Environmental assessment, Department of Physical Sciences, Earth and Environment, University of Siena, Italy, </a:t>
            </a:r>
            <a:r>
              <a:rPr lang="en-US" altLang="en-US" sz="900" kern="1200" dirty="0">
                <a:solidFill>
                  <a:srgbClr val="5B9BD5">
                    <a:lumMod val="50000"/>
                  </a:srgbClr>
                </a:solidFill>
                <a:latin typeface="Calibri" panose="020F0502020204030204"/>
                <a:ea typeface="+mn-ea"/>
                <a:cs typeface="+mn-cs"/>
                <a:hlinkClick r:id="rId13">
                  <a:extLst>
                    <a:ext uri="{A12FA001-AC4F-418D-AE19-62706E023703}">
                      <ahyp:hlinkClr xmlns:ahyp="http://schemas.microsoft.com/office/drawing/2018/hyperlinkcolor" xmlns="" val="tx"/>
                    </a:ext>
                  </a:extLst>
                </a:hlinkClick>
              </a:rPr>
              <a:t>patrizi@unisi.it</a:t>
            </a:r>
            <a:r>
              <a:rPr lang="en-US" altLang="en-US" sz="900" kern="1200" dirty="0">
                <a:solidFill>
                  <a:srgbClr val="5B9BD5">
                    <a:lumMod val="50000"/>
                  </a:srgbClr>
                </a:solidFill>
                <a:latin typeface="Calibri" panose="020F0502020204030204"/>
                <a:ea typeface="+mn-ea"/>
                <a:cs typeface="+mn-cs"/>
              </a:rPr>
              <a:t>  http://www.ecodynamics.unisi.it/?page_id=123&amp;lang=it  </a:t>
            </a:r>
          </a:p>
          <a:p>
            <a:pPr marL="348829" indent="-348829">
              <a:spcAft>
                <a:spcPts val="451"/>
              </a:spcAft>
              <a:buClrTx/>
              <a:buFontTx/>
              <a:buNone/>
              <a:defRPr/>
            </a:pPr>
            <a:r>
              <a:rPr lang="en-US" altLang="en-US" sz="900" b="1" kern="1200" dirty="0">
                <a:solidFill>
                  <a:srgbClr val="5B9BD5">
                    <a:lumMod val="50000"/>
                  </a:srgbClr>
                </a:solidFill>
                <a:latin typeface="Calibri" panose="020F0502020204030204"/>
                <a:ea typeface="+mn-ea"/>
                <a:cs typeface="+mn-cs"/>
              </a:rPr>
              <a:t>PULSELLI, Federico Maria.</a:t>
            </a:r>
            <a:r>
              <a:rPr lang="en-US" altLang="en-US" sz="900" kern="1200" dirty="0">
                <a:solidFill>
                  <a:srgbClr val="5B9BD5">
                    <a:lumMod val="50000"/>
                  </a:srgbClr>
                </a:solidFill>
                <a:latin typeface="Calibri" panose="020F0502020204030204"/>
                <a:ea typeface="+mn-ea"/>
                <a:cs typeface="+mn-cs"/>
              </a:rPr>
              <a:t> Associate Professor in Environmental and Cultural Heritage Chemistry, Sustainability,</a:t>
            </a:r>
            <a:r>
              <a:rPr lang="el-GR" altLang="en-US" sz="900" kern="1200" dirty="0">
                <a:solidFill>
                  <a:srgbClr val="5B9BD5">
                    <a:lumMod val="50000"/>
                  </a:srgbClr>
                </a:solidFill>
                <a:latin typeface="Calibri" panose="020F0502020204030204"/>
                <a:ea typeface="+mn-ea"/>
                <a:cs typeface="+mn-cs"/>
              </a:rPr>
              <a:t> </a:t>
            </a:r>
            <a:r>
              <a:rPr lang="en-US" altLang="en-US" sz="900" kern="1200" dirty="0">
                <a:solidFill>
                  <a:srgbClr val="5B9BD5">
                    <a:lumMod val="50000"/>
                  </a:srgbClr>
                </a:solidFill>
                <a:latin typeface="Calibri" panose="020F0502020204030204"/>
                <a:ea typeface="+mn-ea"/>
                <a:cs typeface="+mn-cs"/>
              </a:rPr>
              <a:t>Indicators, Environmental assessment, Department of Physical Sciences, Earth and Environment, University of Siena, ITALY, </a:t>
            </a:r>
            <a:r>
              <a:rPr lang="en-US" altLang="en-US" sz="900" kern="1200" dirty="0">
                <a:solidFill>
                  <a:srgbClr val="5B9BD5">
                    <a:lumMod val="50000"/>
                  </a:srgbClr>
                </a:solidFill>
                <a:latin typeface="Calibri" panose="020F0502020204030204"/>
                <a:ea typeface="+mn-ea"/>
                <a:cs typeface="+mn-cs"/>
                <a:hlinkClick r:id="rId14">
                  <a:extLst>
                    <a:ext uri="{A12FA001-AC4F-418D-AE19-62706E023703}">
                      <ahyp:hlinkClr xmlns:ahyp="http://schemas.microsoft.com/office/drawing/2018/hyperlinkcolor" xmlns="" val="tx"/>
                    </a:ext>
                  </a:extLst>
                </a:hlinkClick>
              </a:rPr>
              <a:t>federico.pulselli@unisi.it</a:t>
            </a:r>
            <a:r>
              <a:rPr lang="en-US" altLang="en-US" sz="900" kern="1200" dirty="0">
                <a:solidFill>
                  <a:srgbClr val="5B9BD5">
                    <a:lumMod val="50000"/>
                  </a:srgbClr>
                </a:solidFill>
                <a:latin typeface="Calibri" panose="020F0502020204030204"/>
                <a:ea typeface="+mn-ea"/>
                <a:cs typeface="+mn-cs"/>
              </a:rPr>
              <a:t> </a:t>
            </a:r>
            <a:r>
              <a:rPr lang="en-US" altLang="en-US" sz="900" kern="1200" dirty="0">
                <a:solidFill>
                  <a:srgbClr val="5B9BD5">
                    <a:lumMod val="50000"/>
                  </a:srgbClr>
                </a:solidFill>
                <a:latin typeface="Calibri" panose="020F0502020204030204"/>
                <a:ea typeface="+mn-ea"/>
                <a:cs typeface="+mn-cs"/>
                <a:hlinkClick r:id="rId15">
                  <a:extLst>
                    <a:ext uri="{A12FA001-AC4F-418D-AE19-62706E023703}">
                      <ahyp:hlinkClr xmlns:ahyp="http://schemas.microsoft.com/office/drawing/2018/hyperlinkcolor" xmlns="" val="tx"/>
                    </a:ext>
                  </a:extLst>
                </a:hlinkClick>
              </a:rPr>
              <a:t>http://www.ecodynamics.unisi.it/?page_id=107&amp;lang=en</a:t>
            </a:r>
            <a:endParaRPr lang="en-US" altLang="en-US" sz="900" kern="1200" dirty="0">
              <a:solidFill>
                <a:srgbClr val="5B9BD5">
                  <a:lumMod val="50000"/>
                </a:srgbClr>
              </a:solidFill>
              <a:latin typeface="Calibri" panose="020F0502020204030204"/>
              <a:ea typeface="+mn-ea"/>
              <a:cs typeface="+mn-cs"/>
            </a:endParaRPr>
          </a:p>
          <a:p>
            <a:pPr marL="348829" indent="-348829">
              <a:spcAft>
                <a:spcPts val="451"/>
              </a:spcAft>
              <a:buClrTx/>
              <a:buFontTx/>
              <a:buNone/>
              <a:defRPr/>
            </a:pPr>
            <a:r>
              <a:rPr lang="en-US" altLang="en-US" sz="900" b="1" kern="1200" dirty="0">
                <a:solidFill>
                  <a:srgbClr val="5B9BD5">
                    <a:lumMod val="50000"/>
                  </a:srgbClr>
                </a:solidFill>
                <a:latin typeface="Calibri" panose="020F0502020204030204"/>
                <a:ea typeface="+mn-ea"/>
                <a:cs typeface="+mn-cs"/>
              </a:rPr>
              <a:t>THEODOSIOU, </a:t>
            </a:r>
            <a:r>
              <a:rPr lang="en-US" altLang="en-US" sz="900" b="1" kern="1200" dirty="0" err="1">
                <a:solidFill>
                  <a:srgbClr val="5B9BD5">
                    <a:lumMod val="50000"/>
                  </a:srgbClr>
                </a:solidFill>
                <a:latin typeface="Calibri" panose="020F0502020204030204"/>
                <a:ea typeface="+mn-ea"/>
                <a:cs typeface="+mn-cs"/>
              </a:rPr>
              <a:t>Nikolaos</a:t>
            </a:r>
            <a:r>
              <a:rPr lang="en-US" altLang="en-US" sz="900" b="1" kern="1200" dirty="0">
                <a:solidFill>
                  <a:srgbClr val="5B9BD5">
                    <a:lumMod val="50000"/>
                  </a:srgbClr>
                </a:solidFill>
                <a:latin typeface="Calibri" panose="020F0502020204030204"/>
                <a:ea typeface="+mn-ea"/>
                <a:cs typeface="+mn-cs"/>
              </a:rPr>
              <a:t>. </a:t>
            </a:r>
            <a:r>
              <a:rPr lang="en-US" altLang="en-US" sz="900" kern="1200" dirty="0">
                <a:solidFill>
                  <a:srgbClr val="5B9BD5">
                    <a:lumMod val="50000"/>
                  </a:srgbClr>
                </a:solidFill>
                <a:latin typeface="Calibri" panose="020F0502020204030204"/>
                <a:ea typeface="+mn-ea"/>
                <a:cs typeface="+mn-cs"/>
              </a:rPr>
              <a:t>Professor Di</a:t>
            </a:r>
            <a:r>
              <a:rPr lang="en-GB" altLang="en-US" sz="900" kern="1200" dirty="0">
                <a:solidFill>
                  <a:srgbClr val="5B9BD5">
                    <a:lumMod val="50000"/>
                  </a:srgbClr>
                </a:solidFill>
                <a:latin typeface="Calibri" panose="020F0502020204030204"/>
                <a:ea typeface="+mn-ea"/>
                <a:cs typeface="+mn-cs"/>
              </a:rPr>
              <a:t>vision of Hydraulics and Environmental Engineering, Department of Civil Engineering, Aristotle University of Thessaloniki, </a:t>
            </a:r>
            <a:r>
              <a:rPr lang="en-US" altLang="en-US" sz="900" kern="1200" dirty="0">
                <a:solidFill>
                  <a:srgbClr val="5B9BD5">
                    <a:lumMod val="50000"/>
                  </a:srgbClr>
                </a:solidFill>
                <a:latin typeface="Calibri" panose="020F0502020204030204"/>
                <a:ea typeface="+mn-ea"/>
                <a:cs typeface="+mn-cs"/>
              </a:rPr>
              <a:t>GREECE, </a:t>
            </a:r>
            <a:r>
              <a:rPr lang="en-GB" altLang="en-US" sz="900" kern="1200" dirty="0">
                <a:solidFill>
                  <a:srgbClr val="5B9BD5">
                    <a:lumMod val="50000"/>
                  </a:srgbClr>
                </a:solidFill>
                <a:latin typeface="Calibri" panose="020F0502020204030204"/>
                <a:ea typeface="+mn-ea"/>
                <a:cs typeface="+mn-cs"/>
                <a:hlinkClick r:id="rId16">
                  <a:extLst>
                    <a:ext uri="{A12FA001-AC4F-418D-AE19-62706E023703}">
                      <ahyp:hlinkClr xmlns:ahyp="http://schemas.microsoft.com/office/drawing/2018/hyperlinkcolor" xmlns="" val="tx"/>
                    </a:ext>
                  </a:extLst>
                </a:hlinkClick>
              </a:rPr>
              <a:t>niktheod@civil.auth.gr</a:t>
            </a:r>
            <a:r>
              <a:rPr lang="en-GB" altLang="en-US" sz="900" kern="1200" dirty="0">
                <a:solidFill>
                  <a:srgbClr val="5B9BD5">
                    <a:lumMod val="50000"/>
                  </a:srgbClr>
                </a:solidFill>
                <a:latin typeface="Calibri" panose="020F0502020204030204"/>
                <a:ea typeface="+mn-ea"/>
                <a:cs typeface="+mn-cs"/>
              </a:rPr>
              <a:t> </a:t>
            </a:r>
            <a:r>
              <a:rPr lang="en-GB" altLang="en-US" sz="900" kern="1200" dirty="0">
                <a:solidFill>
                  <a:srgbClr val="5B9BD5">
                    <a:lumMod val="50000"/>
                  </a:srgbClr>
                </a:solidFill>
                <a:latin typeface="Calibri" panose="020F0502020204030204"/>
                <a:ea typeface="+mn-ea"/>
                <a:cs typeface="+mn-cs"/>
                <a:hlinkClick r:id="rId17">
                  <a:extLst>
                    <a:ext uri="{A12FA001-AC4F-418D-AE19-62706E023703}">
                      <ahyp:hlinkClr xmlns:ahyp="http://schemas.microsoft.com/office/drawing/2018/hyperlinkcolor" xmlns="" val="tx"/>
                    </a:ext>
                  </a:extLst>
                </a:hlinkClick>
              </a:rPr>
              <a:t>https://qa.auth.gr/en/cv/niktheod</a:t>
            </a:r>
            <a:r>
              <a:rPr lang="en-GB" altLang="en-US" sz="900" kern="1200" dirty="0">
                <a:solidFill>
                  <a:srgbClr val="5B9BD5">
                    <a:lumMod val="50000"/>
                  </a:srgbClr>
                </a:solidFill>
                <a:latin typeface="Calibri" panose="020F0502020204030204"/>
                <a:ea typeface="+mn-ea"/>
                <a:cs typeface="+mn-cs"/>
              </a:rPr>
              <a:t> . </a:t>
            </a:r>
            <a:endParaRPr lang="en-US" altLang="en-US" sz="900" kern="1200" dirty="0">
              <a:solidFill>
                <a:srgbClr val="5B9BD5">
                  <a:lumMod val="50000"/>
                </a:srgbClr>
              </a:solidFill>
              <a:latin typeface="Calibri" panose="020F0502020204030204"/>
              <a:ea typeface="+mn-ea"/>
              <a:cs typeface="+mn-cs"/>
            </a:endParaRPr>
          </a:p>
          <a:p>
            <a:pPr marL="348829" indent="-348829">
              <a:spcAft>
                <a:spcPts val="451"/>
              </a:spcAft>
              <a:buClrTx/>
              <a:buFontTx/>
              <a:buNone/>
              <a:defRPr/>
            </a:pPr>
            <a:r>
              <a:rPr lang="en-US" altLang="en-US" sz="900" b="1" kern="1200" dirty="0">
                <a:solidFill>
                  <a:srgbClr val="5B9BD5">
                    <a:lumMod val="50000"/>
                  </a:srgbClr>
                </a:solidFill>
                <a:latin typeface="Calibri" panose="020F0502020204030204"/>
                <a:ea typeface="+mn-ea"/>
                <a:cs typeface="+mn-cs"/>
              </a:rPr>
              <a:t>ZACHOS, </a:t>
            </a:r>
            <a:r>
              <a:rPr lang="en-US" altLang="en-US" sz="900" b="1" kern="1200" dirty="0" err="1">
                <a:solidFill>
                  <a:srgbClr val="5B9BD5">
                    <a:lumMod val="50000"/>
                  </a:srgbClr>
                </a:solidFill>
                <a:latin typeface="Calibri" panose="020F0502020204030204"/>
                <a:ea typeface="+mn-ea"/>
                <a:cs typeface="+mn-cs"/>
              </a:rPr>
              <a:t>Dimitrios</a:t>
            </a:r>
            <a:r>
              <a:rPr lang="en-US" altLang="en-US" sz="900" b="1" kern="1200" dirty="0">
                <a:solidFill>
                  <a:srgbClr val="5B9BD5">
                    <a:lumMod val="50000"/>
                  </a:srgbClr>
                </a:solidFill>
                <a:latin typeface="Calibri" panose="020F0502020204030204"/>
                <a:ea typeface="+mn-ea"/>
                <a:cs typeface="+mn-cs"/>
              </a:rPr>
              <a:t>.</a:t>
            </a:r>
            <a:r>
              <a:rPr lang="en-US" altLang="en-US" sz="900" kern="1200" dirty="0">
                <a:solidFill>
                  <a:srgbClr val="5B9BD5">
                    <a:lumMod val="50000"/>
                  </a:srgbClr>
                </a:solidFill>
                <a:latin typeface="Calibri" panose="020F0502020204030204"/>
                <a:ea typeface="+mn-ea"/>
                <a:cs typeface="+mn-cs"/>
              </a:rPr>
              <a:t> Assistant Professor of Pedagogy – Intercultural Education, School of Primary Education, Aristotle University of Thessaloniki, GREECE, </a:t>
            </a:r>
            <a:r>
              <a:rPr lang="en-GB" altLang="en-US" sz="900" kern="1200" dirty="0">
                <a:solidFill>
                  <a:srgbClr val="5B9BD5">
                    <a:lumMod val="50000"/>
                  </a:srgbClr>
                </a:solidFill>
                <a:latin typeface="Calibri" panose="020F0502020204030204"/>
                <a:ea typeface="+mn-ea"/>
                <a:cs typeface="+mn-cs"/>
                <a:hlinkClick r:id="rId18">
                  <a:extLst>
                    <a:ext uri="{A12FA001-AC4F-418D-AE19-62706E023703}">
                      <ahyp:hlinkClr xmlns:ahyp="http://schemas.microsoft.com/office/drawing/2018/hyperlinkcolor" xmlns="" val="tx"/>
                    </a:ext>
                  </a:extLst>
                </a:hlinkClick>
              </a:rPr>
              <a:t>dimzachos@eled.auth.gr</a:t>
            </a:r>
            <a:r>
              <a:rPr lang="en-GB" altLang="en-US" sz="900" kern="1200" dirty="0">
                <a:solidFill>
                  <a:srgbClr val="5B9BD5">
                    <a:lumMod val="50000"/>
                  </a:srgbClr>
                </a:solidFill>
                <a:latin typeface="Calibri" panose="020F0502020204030204"/>
                <a:ea typeface="+mn-ea"/>
                <a:cs typeface="+mn-cs"/>
              </a:rPr>
              <a:t> </a:t>
            </a:r>
            <a:r>
              <a:rPr lang="en-GB" altLang="en-US" sz="900" kern="1200" dirty="0">
                <a:solidFill>
                  <a:srgbClr val="5B9BD5">
                    <a:lumMod val="50000"/>
                  </a:srgbClr>
                </a:solidFill>
                <a:latin typeface="Calibri" panose="020F0502020204030204"/>
                <a:ea typeface="+mn-ea"/>
                <a:cs typeface="+mn-cs"/>
                <a:hlinkClick r:id="rId19">
                  <a:extLst>
                    <a:ext uri="{A12FA001-AC4F-418D-AE19-62706E023703}">
                      <ahyp:hlinkClr xmlns:ahyp="http://schemas.microsoft.com/office/drawing/2018/hyperlinkcolor" xmlns="" val="tx"/>
                    </a:ext>
                  </a:extLst>
                </a:hlinkClick>
              </a:rPr>
              <a:t>https://qa.auth.gr/en/cv/dimzachos</a:t>
            </a:r>
            <a:r>
              <a:rPr lang="en-GB" altLang="en-US" sz="900" kern="1200" dirty="0">
                <a:solidFill>
                  <a:srgbClr val="5B9BD5">
                    <a:lumMod val="50000"/>
                  </a:srgbClr>
                </a:solidFill>
                <a:latin typeface="Calibri" panose="020F0502020204030204"/>
                <a:ea typeface="+mn-ea"/>
                <a:cs typeface="+mn-cs"/>
              </a:rPr>
              <a:t>. </a:t>
            </a:r>
            <a:endParaRPr lang="en-US" altLang="en-US" sz="900" kern="1200" dirty="0">
              <a:solidFill>
                <a:srgbClr val="5B9BD5">
                  <a:lumMod val="50000"/>
                </a:srgbClr>
              </a:solidFill>
              <a:latin typeface="Calibri" panose="020F0502020204030204"/>
              <a:ea typeface="+mn-ea"/>
              <a:cs typeface="+mn-cs"/>
            </a:endParaRPr>
          </a:p>
          <a:p>
            <a:pPr>
              <a:spcAft>
                <a:spcPts val="451"/>
              </a:spcAft>
              <a:buClrTx/>
              <a:buFontTx/>
              <a:buNone/>
            </a:pPr>
            <a:endParaRPr lang="en-US" sz="900" kern="1200">
              <a:solidFill>
                <a:srgbClr val="5B9BD5">
                  <a:lumMod val="50000"/>
                </a:srgbClr>
              </a:solidFill>
              <a:latin typeface="Calibri" panose="020F0502020204030204"/>
              <a:ea typeface="+mn-ea"/>
              <a:cs typeface="+mn-cs"/>
            </a:endParaRPr>
          </a:p>
        </p:txBody>
      </p:sp>
      <p:sp>
        <p:nvSpPr>
          <p:cNvPr id="13" name="TextBox 12">
            <a:extLst>
              <a:ext uri="{FF2B5EF4-FFF2-40B4-BE49-F238E27FC236}">
                <a16:creationId xmlns="" xmlns:a16="http://schemas.microsoft.com/office/drawing/2014/main" id="{13C53BCB-58E6-E046-85D2-02B518D0AB3B}"/>
              </a:ext>
            </a:extLst>
          </p:cNvPr>
          <p:cNvSpPr txBox="1"/>
          <p:nvPr/>
        </p:nvSpPr>
        <p:spPr>
          <a:xfrm>
            <a:off x="245093" y="5521156"/>
            <a:ext cx="2852219" cy="646331"/>
          </a:xfrm>
          <a:prstGeom prst="rect">
            <a:avLst/>
          </a:prstGeom>
          <a:noFill/>
        </p:spPr>
        <p:txBody>
          <a:bodyPr wrap="square" rtlCol="0">
            <a:spAutoFit/>
          </a:bodyPr>
          <a:lstStyle/>
          <a:p>
            <a:pPr defTabSz="685750">
              <a:buClrTx/>
              <a:buFontTx/>
              <a:buNone/>
              <a:defRPr/>
            </a:pPr>
            <a:r>
              <a:rPr lang="en-US" altLang="en-US" sz="900" b="1" i="1" kern="1200" dirty="0">
                <a:solidFill>
                  <a:srgbClr val="5B9BD5">
                    <a:lumMod val="50000"/>
                  </a:srgbClr>
                </a:solidFill>
                <a:latin typeface="Calibri" panose="020F0502020204030204"/>
                <a:ea typeface="+mn-ea"/>
                <a:cs typeface="+mn-cs"/>
              </a:rPr>
              <a:t>EUSTEPs: Enhancing Universities’ Sustainability Teaching and Practices through Ecological Footprint”</a:t>
            </a:r>
            <a:r>
              <a:rPr lang="en-US" altLang="en-US" sz="900" b="1" kern="1200" dirty="0">
                <a:solidFill>
                  <a:srgbClr val="5B9BD5">
                    <a:lumMod val="50000"/>
                  </a:srgbClr>
                </a:solidFill>
                <a:latin typeface="Calibri" panose="020F0502020204030204"/>
                <a:ea typeface="+mn-ea"/>
                <a:cs typeface="+mn-cs"/>
              </a:rPr>
              <a:t>, KA 203, Strategic Partnership in Higher Education 2019-2022, Agreement No. 2019-1-EL01-KA203-062941</a:t>
            </a:r>
            <a:endParaRPr lang="x-none" altLang="en-US" sz="900" b="1" kern="1200">
              <a:solidFill>
                <a:srgbClr val="5B9BD5">
                  <a:lumMod val="50000"/>
                </a:srgbClr>
              </a:solidFill>
              <a:latin typeface="Calibri" panose="020F0502020204030204"/>
              <a:ea typeface="+mn-ea"/>
              <a:cs typeface="+mn-cs"/>
            </a:endParaRPr>
          </a:p>
        </p:txBody>
      </p:sp>
      <p:pic>
        <p:nvPicPr>
          <p:cNvPr id="14" name="Picture 6" descr="A close up of a sign&#10;&#10;Description automatically generated">
            <a:extLst>
              <a:ext uri="{FF2B5EF4-FFF2-40B4-BE49-F238E27FC236}">
                <a16:creationId xmlns="" xmlns:a16="http://schemas.microsoft.com/office/drawing/2014/main" id="{5707E8B2-0FBC-2448-99F5-28CB67166659}"/>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124653" y="6172353"/>
            <a:ext cx="1795355" cy="58469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A close up of a sign&#10;&#10;Description automatically generated">
            <a:extLst>
              <a:ext uri="{FF2B5EF4-FFF2-40B4-BE49-F238E27FC236}">
                <a16:creationId xmlns="" xmlns:a16="http://schemas.microsoft.com/office/drawing/2014/main" id="{2E2A90EA-59B0-AC46-94F6-3CAEF163827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456945" y="6281045"/>
            <a:ext cx="1489977" cy="36735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A picture containing table&#10;&#10;Description automatically generated">
            <a:extLst>
              <a:ext uri="{FF2B5EF4-FFF2-40B4-BE49-F238E27FC236}">
                <a16:creationId xmlns="" xmlns:a16="http://schemas.microsoft.com/office/drawing/2014/main" id="{66F20E10-7831-1544-AB6C-D015FCD138CA}"/>
              </a:ext>
            </a:extLst>
          </p:cNvPr>
          <p:cNvPicPr>
            <a:picLocks noChangeAspect="1" noChangeArrowheads="1"/>
          </p:cNvPicPr>
          <p:nvPr/>
        </p:nvPicPr>
        <p:blipFill rotWithShape="1">
          <a:blip r:embed="rId22">
            <a:alphaModFix amt="65000"/>
            <a:extLst>
              <a:ext uri="{28A0092B-C50C-407E-A947-70E740481C1C}">
                <a14:useLocalDpi xmlns:a14="http://schemas.microsoft.com/office/drawing/2010/main" val="0"/>
              </a:ext>
            </a:extLst>
          </a:blip>
          <a:srcRect l="22405" t="7525" r="28454" b="46811"/>
          <a:stretch/>
        </p:blipFill>
        <p:spPr bwMode="auto">
          <a:xfrm>
            <a:off x="6963633" y="6136801"/>
            <a:ext cx="526529" cy="50165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A picture containing table&#10;&#10;Description automatically generated">
            <a:extLst>
              <a:ext uri="{FF2B5EF4-FFF2-40B4-BE49-F238E27FC236}">
                <a16:creationId xmlns="" xmlns:a16="http://schemas.microsoft.com/office/drawing/2014/main" id="{B5D39494-3344-5844-9AE9-70465A21EC5B}"/>
              </a:ext>
            </a:extLst>
          </p:cNvPr>
          <p:cNvPicPr>
            <a:picLocks noChangeAspect="1" noChangeArrowheads="1"/>
          </p:cNvPicPr>
          <p:nvPr/>
        </p:nvPicPr>
        <p:blipFill rotWithShape="1">
          <a:blip r:embed="rId22">
            <a:alphaModFix amt="65000"/>
            <a:extLst>
              <a:ext uri="{28A0092B-C50C-407E-A947-70E740481C1C}">
                <a14:useLocalDpi xmlns:a14="http://schemas.microsoft.com/office/drawing/2010/main" val="0"/>
              </a:ext>
            </a:extLst>
          </a:blip>
          <a:srcRect t="50462" b="6190"/>
          <a:stretch/>
        </p:blipFill>
        <p:spPr bwMode="auto">
          <a:xfrm>
            <a:off x="7478194" y="6136329"/>
            <a:ext cx="1128713" cy="50165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A picture containing drawing, shirt&#10;&#10;Description automatically generated">
            <a:extLst>
              <a:ext uri="{FF2B5EF4-FFF2-40B4-BE49-F238E27FC236}">
                <a16:creationId xmlns="" xmlns:a16="http://schemas.microsoft.com/office/drawing/2014/main" id="{77B606DF-8A38-1342-B44A-F97EC56A3805}"/>
              </a:ext>
            </a:extLst>
          </p:cNvPr>
          <p:cNvPicPr>
            <a:picLocks noChangeAspect="1"/>
          </p:cNvPicPr>
          <p:nvPr/>
        </p:nvPicPr>
        <p:blipFill>
          <a:blip r:embed="rId23"/>
          <a:stretch>
            <a:fillRect/>
          </a:stretch>
        </p:blipFill>
        <p:spPr>
          <a:xfrm>
            <a:off x="8710466" y="5992764"/>
            <a:ext cx="1746479" cy="655612"/>
          </a:xfrm>
          <a:prstGeom prst="rect">
            <a:avLst/>
          </a:prstGeom>
        </p:spPr>
      </p:pic>
      <p:sp>
        <p:nvSpPr>
          <p:cNvPr id="23" name="Rectangle 22">
            <a:extLst>
              <a:ext uri="{FF2B5EF4-FFF2-40B4-BE49-F238E27FC236}">
                <a16:creationId xmlns="" xmlns:a16="http://schemas.microsoft.com/office/drawing/2014/main" id="{5C2030C6-A73C-0A47-98E2-C1D099FC62A1}"/>
              </a:ext>
            </a:extLst>
          </p:cNvPr>
          <p:cNvSpPr/>
          <p:nvPr/>
        </p:nvSpPr>
        <p:spPr>
          <a:xfrm>
            <a:off x="0" y="20"/>
            <a:ext cx="12192000" cy="1285045"/>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1" kern="1200">
              <a:solidFill>
                <a:prstClr val="white"/>
              </a:solidFill>
            </a:endParaRPr>
          </a:p>
        </p:txBody>
      </p:sp>
      <p:pic>
        <p:nvPicPr>
          <p:cNvPr id="24" name="Picture 23" descr="A close up of a logo&#10;&#10;Description automatically generated">
            <a:extLst>
              <a:ext uri="{FF2B5EF4-FFF2-40B4-BE49-F238E27FC236}">
                <a16:creationId xmlns="" xmlns:a16="http://schemas.microsoft.com/office/drawing/2014/main" id="{325C7B4D-9321-6C4C-9C19-F06F010B3622}"/>
              </a:ext>
            </a:extLst>
          </p:cNvPr>
          <p:cNvPicPr>
            <a:picLocks noChangeAspect="1"/>
          </p:cNvPicPr>
          <p:nvPr/>
        </p:nvPicPr>
        <p:blipFill>
          <a:blip r:embed="rId24"/>
          <a:stretch>
            <a:fillRect/>
          </a:stretch>
        </p:blipFill>
        <p:spPr>
          <a:xfrm>
            <a:off x="9398817" y="77236"/>
            <a:ext cx="2538827" cy="1130572"/>
          </a:xfrm>
          <a:prstGeom prst="rect">
            <a:avLst/>
          </a:prstGeom>
        </p:spPr>
      </p:pic>
      <p:sp>
        <p:nvSpPr>
          <p:cNvPr id="25" name="TextBox 24">
            <a:extLst>
              <a:ext uri="{FF2B5EF4-FFF2-40B4-BE49-F238E27FC236}">
                <a16:creationId xmlns="" xmlns:a16="http://schemas.microsoft.com/office/drawing/2014/main" id="{3B7D67E2-6D2C-2D46-86AB-0924570047AC}"/>
              </a:ext>
            </a:extLst>
          </p:cNvPr>
          <p:cNvSpPr txBox="1"/>
          <p:nvPr/>
        </p:nvSpPr>
        <p:spPr>
          <a:xfrm>
            <a:off x="629854" y="338185"/>
            <a:ext cx="8525735" cy="415498"/>
          </a:xfrm>
          <a:prstGeom prst="rect">
            <a:avLst/>
          </a:prstGeom>
          <a:noFill/>
        </p:spPr>
        <p:txBody>
          <a:bodyPr wrap="square" rtlCol="0">
            <a:spAutoFit/>
          </a:bodyPr>
          <a:lstStyle/>
          <a:p>
            <a:pPr>
              <a:buClrTx/>
              <a:buFontTx/>
              <a:buNone/>
            </a:pPr>
            <a:r>
              <a:rPr lang="en-US" sz="2100" b="1" kern="1200">
                <a:solidFill>
                  <a:prstClr val="white"/>
                </a:solidFill>
                <a:latin typeface="Calibri" panose="020F0502020204030204"/>
                <a:ea typeface="+mn-ea"/>
                <a:cs typeface="+mn-cs"/>
              </a:rPr>
              <a:t>About the authors of the EUSTEPs module</a:t>
            </a:r>
          </a:p>
        </p:txBody>
      </p:sp>
      <p:pic>
        <p:nvPicPr>
          <p:cNvPr id="3" name="Picture 2" descr="A close up of a logo&#10;&#10;Description automatically generated">
            <a:extLst>
              <a:ext uri="{FF2B5EF4-FFF2-40B4-BE49-F238E27FC236}">
                <a16:creationId xmlns="" xmlns:a16="http://schemas.microsoft.com/office/drawing/2014/main" id="{959CD5D5-B327-2A48-8F6A-7E6F0CD54C65}"/>
              </a:ext>
            </a:extLst>
          </p:cNvPr>
          <p:cNvPicPr>
            <a:picLocks noChangeAspect="1"/>
          </p:cNvPicPr>
          <p:nvPr/>
        </p:nvPicPr>
        <p:blipFill>
          <a:blip r:embed="rId25"/>
          <a:stretch>
            <a:fillRect/>
          </a:stretch>
        </p:blipFill>
        <p:spPr>
          <a:xfrm>
            <a:off x="5076508" y="6014276"/>
            <a:ext cx="1654749" cy="728090"/>
          </a:xfrm>
          <a:prstGeom prst="rect">
            <a:avLst/>
          </a:prstGeom>
        </p:spPr>
      </p:pic>
    </p:spTree>
    <p:extLst>
      <p:ext uri="{BB962C8B-B14F-4D97-AF65-F5344CB8AC3E}">
        <p14:creationId xmlns:p14="http://schemas.microsoft.com/office/powerpoint/2010/main" val="24847694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2_Blank">
    <p:spTree>
      <p:nvGrpSpPr>
        <p:cNvPr id="1" name=""/>
        <p:cNvGrpSpPr/>
        <p:nvPr/>
      </p:nvGrpSpPr>
      <p:grpSpPr>
        <a:xfrm>
          <a:off x="0" y="0"/>
          <a:ext cx="0" cy="0"/>
          <a:chOff x="0" y="0"/>
          <a:chExt cx="0" cy="0"/>
        </a:xfrm>
      </p:grpSpPr>
      <p:pic>
        <p:nvPicPr>
          <p:cNvPr id="6" name="Picture 5" descr="A picture containing wave, riding, outdoor, surfing&#10;&#10;Description automatically generated">
            <a:extLst>
              <a:ext uri="{FF2B5EF4-FFF2-40B4-BE49-F238E27FC236}">
                <a16:creationId xmlns="" xmlns:a16="http://schemas.microsoft.com/office/drawing/2014/main" id="{865BF5DD-414F-2F47-A5E9-563D8BD418FF}"/>
              </a:ext>
            </a:extLst>
          </p:cNvPr>
          <p:cNvPicPr>
            <a:picLocks noChangeAspect="1"/>
          </p:cNvPicPr>
          <p:nvPr/>
        </p:nvPicPr>
        <p:blipFill>
          <a:blip r:embed="rId2"/>
          <a:stretch>
            <a:fillRect/>
          </a:stretch>
        </p:blipFill>
        <p:spPr>
          <a:xfrm>
            <a:off x="3" y="0"/>
            <a:ext cx="12219996" cy="6865166"/>
          </a:xfrm>
          <a:prstGeom prst="rect">
            <a:avLst/>
          </a:prstGeom>
        </p:spPr>
      </p:pic>
      <p:pic>
        <p:nvPicPr>
          <p:cNvPr id="7" name="Immagine 12">
            <a:extLst>
              <a:ext uri="{FF2B5EF4-FFF2-40B4-BE49-F238E27FC236}">
                <a16:creationId xmlns="" xmlns:a16="http://schemas.microsoft.com/office/drawing/2014/main" id="{A83BE978-50F5-474B-919A-66FBED316B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9752" y="6175906"/>
            <a:ext cx="549149" cy="512493"/>
          </a:xfrm>
          <a:prstGeom prst="rect">
            <a:avLst/>
          </a:prstGeom>
        </p:spPr>
      </p:pic>
      <p:pic>
        <p:nvPicPr>
          <p:cNvPr id="8" name="Immagine 13">
            <a:extLst>
              <a:ext uri="{FF2B5EF4-FFF2-40B4-BE49-F238E27FC236}">
                <a16:creationId xmlns="" xmlns:a16="http://schemas.microsoft.com/office/drawing/2014/main" id="{306155F4-4442-004E-839A-DC80AA6A6E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194" y="6059673"/>
            <a:ext cx="2403127" cy="685102"/>
          </a:xfrm>
          <a:prstGeom prst="rect">
            <a:avLst/>
          </a:prstGeom>
        </p:spPr>
      </p:pic>
      <p:pic>
        <p:nvPicPr>
          <p:cNvPr id="9" name="Picture 3" descr="A picture containing table&#10;&#10;Description automatically generated">
            <a:extLst>
              <a:ext uri="{FF2B5EF4-FFF2-40B4-BE49-F238E27FC236}">
                <a16:creationId xmlns="" xmlns:a16="http://schemas.microsoft.com/office/drawing/2014/main" id="{BD24EC4B-6521-494E-8DFE-C29BDCE868A2}"/>
              </a:ext>
            </a:extLst>
          </p:cNvPr>
          <p:cNvPicPr>
            <a:picLocks noChangeAspect="1" noChangeArrowheads="1"/>
          </p:cNvPicPr>
          <p:nvPr/>
        </p:nvPicPr>
        <p:blipFill rotWithShape="1">
          <a:blip r:embed="rId5">
            <a:alphaModFix amt="65000"/>
            <a:extLst>
              <a:ext uri="{28A0092B-C50C-407E-A947-70E740481C1C}">
                <a14:useLocalDpi xmlns:a14="http://schemas.microsoft.com/office/drawing/2010/main" val="0"/>
              </a:ext>
            </a:extLst>
          </a:blip>
          <a:srcRect l="22405" t="7525" r="28454" b="46811"/>
          <a:stretch/>
        </p:blipFill>
        <p:spPr bwMode="auto">
          <a:xfrm>
            <a:off x="6951477" y="6179180"/>
            <a:ext cx="526529" cy="50165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close up of a logo&#10;&#10;Description automatically generated">
            <a:extLst>
              <a:ext uri="{FF2B5EF4-FFF2-40B4-BE49-F238E27FC236}">
                <a16:creationId xmlns="" xmlns:a16="http://schemas.microsoft.com/office/drawing/2014/main" id="{A58F837F-F00E-5641-9AEA-A5DD80112CBF}"/>
              </a:ext>
            </a:extLst>
          </p:cNvPr>
          <p:cNvPicPr>
            <a:picLocks noChangeAspect="1"/>
          </p:cNvPicPr>
          <p:nvPr/>
        </p:nvPicPr>
        <p:blipFill>
          <a:blip r:embed="rId6"/>
          <a:stretch>
            <a:fillRect/>
          </a:stretch>
        </p:blipFill>
        <p:spPr>
          <a:xfrm>
            <a:off x="8842017" y="6064383"/>
            <a:ext cx="1658787" cy="897292"/>
          </a:xfrm>
          <a:prstGeom prst="rect">
            <a:avLst/>
          </a:prstGeom>
        </p:spPr>
      </p:pic>
      <p:pic>
        <p:nvPicPr>
          <p:cNvPr id="11" name="Picture 3" descr="A picture containing table&#10;&#10;Description automatically generated">
            <a:extLst>
              <a:ext uri="{FF2B5EF4-FFF2-40B4-BE49-F238E27FC236}">
                <a16:creationId xmlns="" xmlns:a16="http://schemas.microsoft.com/office/drawing/2014/main" id="{9DCA3F96-33D4-1240-8140-A407E3744F71}"/>
              </a:ext>
            </a:extLst>
          </p:cNvPr>
          <p:cNvPicPr>
            <a:picLocks noChangeAspect="1" noChangeArrowheads="1"/>
          </p:cNvPicPr>
          <p:nvPr/>
        </p:nvPicPr>
        <p:blipFill rotWithShape="1">
          <a:blip r:embed="rId5">
            <a:alphaModFix amt="65000"/>
            <a:extLst>
              <a:ext uri="{28A0092B-C50C-407E-A947-70E740481C1C}">
                <a14:useLocalDpi xmlns:a14="http://schemas.microsoft.com/office/drawing/2010/main" val="0"/>
              </a:ext>
            </a:extLst>
          </a:blip>
          <a:srcRect t="50462" b="6190"/>
          <a:stretch/>
        </p:blipFill>
        <p:spPr bwMode="auto">
          <a:xfrm>
            <a:off x="7478003" y="6179180"/>
            <a:ext cx="1128713" cy="50165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close up of a logo&#10;&#10;Description automatically generated">
            <a:extLst>
              <a:ext uri="{FF2B5EF4-FFF2-40B4-BE49-F238E27FC236}">
                <a16:creationId xmlns="" xmlns:a16="http://schemas.microsoft.com/office/drawing/2014/main" id="{7E01F905-38E4-6A49-B8D2-9F946E268E9D}"/>
              </a:ext>
            </a:extLst>
          </p:cNvPr>
          <p:cNvPicPr>
            <a:picLocks noChangeAspect="1"/>
          </p:cNvPicPr>
          <p:nvPr/>
        </p:nvPicPr>
        <p:blipFill>
          <a:blip r:embed="rId7"/>
          <a:stretch>
            <a:fillRect/>
          </a:stretch>
        </p:blipFill>
        <p:spPr>
          <a:xfrm>
            <a:off x="5108562" y="6111704"/>
            <a:ext cx="1671983" cy="668793"/>
          </a:xfrm>
          <a:prstGeom prst="rect">
            <a:avLst/>
          </a:prstGeom>
        </p:spPr>
      </p:pic>
      <p:pic>
        <p:nvPicPr>
          <p:cNvPr id="15" name="Picture 14" descr="A picture containing drawing&#10;&#10;Description automatically generated">
            <a:extLst>
              <a:ext uri="{FF2B5EF4-FFF2-40B4-BE49-F238E27FC236}">
                <a16:creationId xmlns="" xmlns:a16="http://schemas.microsoft.com/office/drawing/2014/main" id="{9971034C-45D3-4242-82DA-E9BB0619AD43}"/>
              </a:ext>
            </a:extLst>
          </p:cNvPr>
          <p:cNvPicPr>
            <a:picLocks noChangeAspect="1"/>
          </p:cNvPicPr>
          <p:nvPr/>
        </p:nvPicPr>
        <p:blipFill>
          <a:blip r:embed="rId8"/>
          <a:stretch>
            <a:fillRect/>
          </a:stretch>
        </p:blipFill>
        <p:spPr>
          <a:xfrm>
            <a:off x="3382165" y="6111684"/>
            <a:ext cx="2318579" cy="718966"/>
          </a:xfrm>
          <a:prstGeom prst="rect">
            <a:avLst/>
          </a:prstGeom>
        </p:spPr>
      </p:pic>
      <p:pic>
        <p:nvPicPr>
          <p:cNvPr id="17" name="Picture 16" descr="A picture containing drawing&#10;&#10;Description automatically generated">
            <a:extLst>
              <a:ext uri="{FF2B5EF4-FFF2-40B4-BE49-F238E27FC236}">
                <a16:creationId xmlns="" xmlns:a16="http://schemas.microsoft.com/office/drawing/2014/main" id="{DF5EE65C-3827-5C49-93DE-0379A5001723}"/>
              </a:ext>
            </a:extLst>
          </p:cNvPr>
          <p:cNvPicPr>
            <a:picLocks noChangeAspect="1"/>
          </p:cNvPicPr>
          <p:nvPr/>
        </p:nvPicPr>
        <p:blipFill>
          <a:blip r:embed="rId9"/>
          <a:stretch>
            <a:fillRect/>
          </a:stretch>
        </p:blipFill>
        <p:spPr>
          <a:xfrm>
            <a:off x="10500803" y="6271729"/>
            <a:ext cx="1358900" cy="482600"/>
          </a:xfrm>
          <a:prstGeom prst="rect">
            <a:avLst/>
          </a:prstGeom>
        </p:spPr>
      </p:pic>
      <p:sp>
        <p:nvSpPr>
          <p:cNvPr id="23" name="TextBox 22">
            <a:extLst>
              <a:ext uri="{FF2B5EF4-FFF2-40B4-BE49-F238E27FC236}">
                <a16:creationId xmlns="" xmlns:a16="http://schemas.microsoft.com/office/drawing/2014/main" id="{F6920933-09EE-264B-BFE2-A3AB4810B319}"/>
              </a:ext>
            </a:extLst>
          </p:cNvPr>
          <p:cNvSpPr txBox="1"/>
          <p:nvPr/>
        </p:nvSpPr>
        <p:spPr>
          <a:xfrm rot="5400000">
            <a:off x="11025944" y="5814166"/>
            <a:ext cx="2085890" cy="184666"/>
          </a:xfrm>
          <a:prstGeom prst="rect">
            <a:avLst/>
          </a:prstGeom>
          <a:noFill/>
        </p:spPr>
        <p:txBody>
          <a:bodyPr wrap="square" rtlCol="0">
            <a:spAutoFit/>
          </a:bodyPr>
          <a:lstStyle/>
          <a:p>
            <a:pPr>
              <a:buClrTx/>
              <a:buFontTx/>
              <a:buNone/>
            </a:pPr>
            <a:r>
              <a:rPr lang="en-US" sz="600" kern="1200">
                <a:solidFill>
                  <a:prstClr val="white"/>
                </a:solidFill>
                <a:latin typeface="Calibri" panose="020F0502020204030204"/>
                <a:ea typeface="+mn-ea"/>
                <a:cs typeface="+mn-cs"/>
              </a:rPr>
              <a:t>Photo by SHIVAAZ SHAMOON on Unsplash</a:t>
            </a:r>
          </a:p>
        </p:txBody>
      </p:sp>
      <p:sp>
        <p:nvSpPr>
          <p:cNvPr id="27" name="Text Placeholder 26">
            <a:extLst>
              <a:ext uri="{FF2B5EF4-FFF2-40B4-BE49-F238E27FC236}">
                <a16:creationId xmlns="" xmlns:a16="http://schemas.microsoft.com/office/drawing/2014/main" id="{109B26BD-109C-934E-ABED-233FFEF96547}"/>
              </a:ext>
            </a:extLst>
          </p:cNvPr>
          <p:cNvSpPr>
            <a:spLocks noGrp="1"/>
          </p:cNvSpPr>
          <p:nvPr>
            <p:ph type="body" sz="quarter" idx="15" hasCustomPrompt="1"/>
          </p:nvPr>
        </p:nvSpPr>
        <p:spPr>
          <a:xfrm>
            <a:off x="901703" y="3585882"/>
            <a:ext cx="10452100" cy="1019456"/>
          </a:xfrm>
        </p:spPr>
        <p:txBody>
          <a:bodyPr>
            <a:normAutofit/>
          </a:bodyPr>
          <a:lstStyle>
            <a:lvl1pPr marL="0" indent="0" algn="ctr">
              <a:buNone/>
              <a:defRPr sz="3600">
                <a:solidFill>
                  <a:schemeClr val="bg1"/>
                </a:solidFill>
              </a:defRPr>
            </a:lvl1pPr>
          </a:lstStyle>
          <a:p>
            <a:pPr lvl="0"/>
            <a:r>
              <a:rPr lang="en-US"/>
              <a:t>Thank you!</a:t>
            </a:r>
          </a:p>
        </p:txBody>
      </p:sp>
      <p:sp>
        <p:nvSpPr>
          <p:cNvPr id="30" name="Text Placeholder 29">
            <a:extLst>
              <a:ext uri="{FF2B5EF4-FFF2-40B4-BE49-F238E27FC236}">
                <a16:creationId xmlns="" xmlns:a16="http://schemas.microsoft.com/office/drawing/2014/main" id="{BC0313D6-6CDF-FF4A-B99C-B4532397BC50}"/>
              </a:ext>
            </a:extLst>
          </p:cNvPr>
          <p:cNvSpPr>
            <a:spLocks noGrp="1"/>
          </p:cNvSpPr>
          <p:nvPr>
            <p:ph type="body" sz="quarter" idx="16" hasCustomPrompt="1"/>
          </p:nvPr>
        </p:nvSpPr>
        <p:spPr>
          <a:xfrm>
            <a:off x="901703" y="4605358"/>
            <a:ext cx="10452100" cy="1114425"/>
          </a:xfr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stStyle>
          <a:p>
            <a:pPr lvl="0"/>
            <a:r>
              <a:rPr lang="en-US"/>
              <a:t>Name, affiliation</a:t>
            </a:r>
          </a:p>
          <a:p>
            <a:pPr lvl="1"/>
            <a:r>
              <a:rPr lang="en-US"/>
              <a:t>Email address</a:t>
            </a:r>
          </a:p>
          <a:p>
            <a:pPr lvl="2"/>
            <a:r>
              <a:rPr lang="en-US"/>
              <a:t>Phone number</a:t>
            </a:r>
          </a:p>
        </p:txBody>
      </p:sp>
      <p:sp>
        <p:nvSpPr>
          <p:cNvPr id="16" name="TextBox 15">
            <a:extLst>
              <a:ext uri="{FF2B5EF4-FFF2-40B4-BE49-F238E27FC236}">
                <a16:creationId xmlns="" xmlns:a16="http://schemas.microsoft.com/office/drawing/2014/main" id="{FA79F4A2-6A77-6E40-9A98-F6B6FFF85745}"/>
              </a:ext>
            </a:extLst>
          </p:cNvPr>
          <p:cNvSpPr txBox="1"/>
          <p:nvPr/>
        </p:nvSpPr>
        <p:spPr>
          <a:xfrm>
            <a:off x="108185" y="5168103"/>
            <a:ext cx="2988251" cy="553998"/>
          </a:xfrm>
          <a:prstGeom prst="rect">
            <a:avLst/>
          </a:prstGeom>
          <a:noFill/>
          <a:ln w="6350">
            <a:solidFill>
              <a:schemeClr val="bg1"/>
            </a:solidFill>
          </a:ln>
        </p:spPr>
        <p:txBody>
          <a:bodyPr wrap="square" rtlCol="0">
            <a:spAutoFit/>
          </a:bodyPr>
          <a:lstStyle/>
          <a:p>
            <a:pPr>
              <a:buClrTx/>
              <a:buFontTx/>
              <a:buNone/>
            </a:pPr>
            <a:r>
              <a:rPr lang="en-US" sz="600" kern="1200">
                <a:solidFill>
                  <a:prstClr val="white"/>
                </a:solidFill>
                <a:latin typeface="Futura Medium" panose="020B0602020204020303" pitchFamily="34" charset="-79"/>
                <a:ea typeface="+mn-ea"/>
                <a:cs typeface="Futura Medium" panose="020B0602020204020303" pitchFamily="34" charset="-79"/>
              </a:rPr>
              <a:t>"The European Commission support for the production of this publication does not constitute an endorsement of the contents which reflect the views of the authors only. The Commission, along with the National Authority (IKY), cannot be held responsible for any use which may be made of the information contained therein."</a:t>
            </a:r>
          </a:p>
        </p:txBody>
      </p:sp>
      <p:pic>
        <p:nvPicPr>
          <p:cNvPr id="18" name="Picture 17" descr="A close up of a logo&#10;&#10;Description automatically generated">
            <a:extLst>
              <a:ext uri="{FF2B5EF4-FFF2-40B4-BE49-F238E27FC236}">
                <a16:creationId xmlns="" xmlns:a16="http://schemas.microsoft.com/office/drawing/2014/main" id="{7982B4C5-17A7-8C48-9557-B90616929D88}"/>
              </a:ext>
            </a:extLst>
          </p:cNvPr>
          <p:cNvPicPr>
            <a:picLocks noChangeAspect="1"/>
          </p:cNvPicPr>
          <p:nvPr/>
        </p:nvPicPr>
        <p:blipFill>
          <a:blip r:embed="rId10"/>
          <a:stretch>
            <a:fillRect/>
          </a:stretch>
        </p:blipFill>
        <p:spPr>
          <a:xfrm>
            <a:off x="3252259" y="340557"/>
            <a:ext cx="5687484" cy="2708325"/>
          </a:xfrm>
          <a:prstGeom prst="rect">
            <a:avLst/>
          </a:prstGeom>
        </p:spPr>
      </p:pic>
    </p:spTree>
    <p:extLst>
      <p:ext uri="{BB962C8B-B14F-4D97-AF65-F5344CB8AC3E}">
        <p14:creationId xmlns:p14="http://schemas.microsoft.com/office/powerpoint/2010/main" val="33685092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6B35060-2CF7-224B-8A79-0D93644BAB61}"/>
              </a:ext>
            </a:extLst>
          </p:cNvPr>
          <p:cNvSpPr>
            <a:spLocks noGrp="1"/>
          </p:cNvSpPr>
          <p:nvPr>
            <p:ph type="ctrTitle"/>
          </p:nvPr>
        </p:nvSpPr>
        <p:spPr>
          <a:xfrm>
            <a:off x="1524000" y="1122363"/>
            <a:ext cx="9144000" cy="2387600"/>
          </a:xfrm>
        </p:spPr>
        <p:txBody>
          <a:bodyPr anchor="b"/>
          <a:lstStyle>
            <a:lvl1pPr algn="ctr">
              <a:defRPr sz="4500"/>
            </a:lvl1pPr>
          </a:lstStyle>
          <a:p>
            <a:r>
              <a:rPr lang="en-US" smtClean="0"/>
              <a:t>Click to edit Master title style</a:t>
            </a:r>
            <a:endParaRPr lang="en-US"/>
          </a:p>
        </p:txBody>
      </p:sp>
      <p:sp>
        <p:nvSpPr>
          <p:cNvPr id="3" name="Subtitle 2">
            <a:extLst>
              <a:ext uri="{FF2B5EF4-FFF2-40B4-BE49-F238E27FC236}">
                <a16:creationId xmlns="" xmlns:a16="http://schemas.microsoft.com/office/drawing/2014/main" id="{831CCFF6-A22A-1246-AF53-E65CB67960A9}"/>
              </a:ext>
            </a:extLst>
          </p:cNvPr>
          <p:cNvSpPr>
            <a:spLocks noGrp="1"/>
          </p:cNvSpPr>
          <p:nvPr>
            <p:ph type="subTitle" idx="1"/>
          </p:nvPr>
        </p:nvSpPr>
        <p:spPr>
          <a:xfrm>
            <a:off x="1524000" y="3602038"/>
            <a:ext cx="9144000" cy="1655762"/>
          </a:xfrm>
        </p:spPr>
        <p:txBody>
          <a:bodyPr/>
          <a:lstStyle>
            <a:lvl1pPr marL="0" indent="0" algn="ctr">
              <a:buNone/>
              <a:defRPr sz="1800"/>
            </a:lvl1pPr>
            <a:lvl2pPr marL="342874" indent="0" algn="ctr">
              <a:buNone/>
              <a:defRPr sz="1500"/>
            </a:lvl2pPr>
            <a:lvl3pPr marL="685750" indent="0" algn="ctr">
              <a:buNone/>
              <a:defRPr sz="1351"/>
            </a:lvl3pPr>
            <a:lvl4pPr marL="1028622" indent="0" algn="ctr">
              <a:buNone/>
              <a:defRPr sz="1200"/>
            </a:lvl4pPr>
            <a:lvl5pPr marL="1371498" indent="0" algn="ctr">
              <a:buNone/>
              <a:defRPr sz="1200"/>
            </a:lvl5pPr>
            <a:lvl6pPr marL="1714372" indent="0" algn="ctr">
              <a:buNone/>
              <a:defRPr sz="1200"/>
            </a:lvl6pPr>
            <a:lvl7pPr marL="2057246" indent="0" algn="ctr">
              <a:buNone/>
              <a:defRPr sz="1200"/>
            </a:lvl7pPr>
            <a:lvl8pPr marL="2400120" indent="0" algn="ctr">
              <a:buNone/>
              <a:defRPr sz="1200"/>
            </a:lvl8pPr>
            <a:lvl9pPr marL="2742994" indent="0" algn="ctr">
              <a:buNone/>
              <a:defRPr sz="1200"/>
            </a:lvl9pPr>
          </a:lstStyle>
          <a:p>
            <a:r>
              <a:rPr lang="en-US" smtClean="0"/>
              <a:t>Click to edit Master subtitle style</a:t>
            </a:r>
            <a:endParaRPr lang="en-US"/>
          </a:p>
        </p:txBody>
      </p:sp>
      <p:sp>
        <p:nvSpPr>
          <p:cNvPr id="4" name="Date Placeholder 3">
            <a:extLst>
              <a:ext uri="{FF2B5EF4-FFF2-40B4-BE49-F238E27FC236}">
                <a16:creationId xmlns="" xmlns:a16="http://schemas.microsoft.com/office/drawing/2014/main" id="{60A36D32-FD49-5E4A-B144-1D009BCBE266}"/>
              </a:ext>
            </a:extLst>
          </p:cNvPr>
          <p:cNvSpPr>
            <a:spLocks noGrp="1"/>
          </p:cNvSpPr>
          <p:nvPr>
            <p:ph type="dt" sz="half" idx="10"/>
          </p:nvPr>
        </p:nvSpPr>
        <p:spPr/>
        <p:txBody>
          <a:bodyPr/>
          <a:lstStyle/>
          <a:p>
            <a:pPr>
              <a:buClrTx/>
              <a:buFontTx/>
              <a:buNone/>
            </a:pPr>
            <a:fld id="{A00943A7-1B1D-BB44-A31A-5C9587A792F5}" type="datetimeFigureOut">
              <a:rPr lang="en-US" sz="1800" kern="1200">
                <a:solidFill>
                  <a:prstClr val="black"/>
                </a:solidFill>
                <a:latin typeface="Calibri" panose="020F0502020204030204"/>
                <a:ea typeface="+mn-ea"/>
                <a:cs typeface="+mn-cs"/>
              </a:rPr>
              <a:pPr>
                <a:buClrTx/>
                <a:buFontTx/>
                <a:buNone/>
              </a:pPr>
              <a:t>10/7/2021</a:t>
            </a:fld>
            <a:endParaRPr lang="en-US" sz="1800" kern="1200">
              <a:solidFill>
                <a:prstClr val="black"/>
              </a:solidFill>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D61155FC-396A-144E-951C-8BD97E191084}"/>
              </a:ext>
            </a:extLst>
          </p:cNvPr>
          <p:cNvSpPr>
            <a:spLocks noGrp="1"/>
          </p:cNvSpPr>
          <p:nvPr>
            <p:ph type="ftr" sz="quarter" idx="11"/>
          </p:nvPr>
        </p:nvSpPr>
        <p:spPr/>
        <p:txBody>
          <a:bodyPr/>
          <a:lstStyle/>
          <a:p>
            <a:pPr>
              <a:buClrTx/>
              <a:buFontTx/>
              <a:buNone/>
            </a:pPr>
            <a:endParaRPr lang="en-US" sz="1800" kern="1200">
              <a:solidFill>
                <a:prstClr val="black"/>
              </a:solidFill>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DC9736CA-DCB4-5E4E-99D7-C5A9D30FE3B2}"/>
              </a:ext>
            </a:extLst>
          </p:cNvPr>
          <p:cNvSpPr>
            <a:spLocks noGrp="1"/>
          </p:cNvSpPr>
          <p:nvPr>
            <p:ph type="sldNum" sz="quarter" idx="12"/>
          </p:nvPr>
        </p:nvSpPr>
        <p:spPr/>
        <p:txBody>
          <a:bodyPr/>
          <a:lstStyle/>
          <a:p>
            <a:fld id="{A134486B-60E5-D745-9B82-83B6F07E5D40}" type="slidenum">
              <a:rPr>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30121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solidFill>
        <a:effectLst/>
      </p:bgPr>
    </p:bg>
    <p:spTree>
      <p:nvGrpSpPr>
        <p:cNvPr id="1" name=""/>
        <p:cNvGrpSpPr/>
        <p:nvPr/>
      </p:nvGrpSpPr>
      <p:grpSpPr>
        <a:xfrm>
          <a:off x="0" y="0"/>
          <a:ext cx="0" cy="0"/>
          <a:chOff x="0" y="0"/>
          <a:chExt cx="0" cy="0"/>
        </a:xfrm>
      </p:grpSpPr>
      <p:sp>
        <p:nvSpPr>
          <p:cNvPr id="32" name="Picture Placeholder 31">
            <a:extLst>
              <a:ext uri="{FF2B5EF4-FFF2-40B4-BE49-F238E27FC236}">
                <a16:creationId xmlns="" xmlns:a16="http://schemas.microsoft.com/office/drawing/2014/main" id="{6BC25646-06FC-4B3E-A74E-268EB8AEA602}"/>
              </a:ext>
            </a:extLst>
          </p:cNvPr>
          <p:cNvSpPr>
            <a:spLocks noGrp="1"/>
          </p:cNvSpPr>
          <p:nvPr>
            <p:ph type="pic" sz="quarter" idx="12" hasCustomPrompt="1"/>
          </p:nvPr>
        </p:nvSpPr>
        <p:spPr>
          <a:xfrm>
            <a:off x="86715" y="86714"/>
            <a:ext cx="12018572" cy="6684572"/>
          </a:xfrm>
          <a:solidFill>
            <a:schemeClr val="bg1">
              <a:lumMod val="85000"/>
            </a:schemeClr>
          </a:solidFill>
        </p:spPr>
        <p:txBody>
          <a:bodyPr lIns="360000" tIns="360000"/>
          <a:lstStyle>
            <a:lvl1pPr marL="0" indent="0">
              <a:buNone/>
              <a:defRPr sz="825" i="1">
                <a:latin typeface="Times New Roman" panose="02020603050405020304" pitchFamily="18" charset="0"/>
                <a:cs typeface="Times New Roman" panose="02020603050405020304" pitchFamily="18" charset="0"/>
              </a:defRPr>
            </a:lvl1pPr>
          </a:lstStyle>
          <a:p>
            <a:r>
              <a:rPr lang="en-US" noProof="0" dirty="0"/>
              <a:t>Insert or Drag and Drop Image Here</a:t>
            </a:r>
          </a:p>
        </p:txBody>
      </p:sp>
      <p:sp>
        <p:nvSpPr>
          <p:cNvPr id="2" name="Title 1">
            <a:extLst>
              <a:ext uri="{FF2B5EF4-FFF2-40B4-BE49-F238E27FC236}">
                <a16:creationId xmlns="" xmlns:a16="http://schemas.microsoft.com/office/drawing/2014/main" id="{00F23EB7-E336-46EB-A4A0-3DB7A6BF4CE1}"/>
              </a:ext>
            </a:extLst>
          </p:cNvPr>
          <p:cNvSpPr>
            <a:spLocks noGrp="1"/>
          </p:cNvSpPr>
          <p:nvPr>
            <p:ph type="ctrTitle"/>
          </p:nvPr>
        </p:nvSpPr>
        <p:spPr>
          <a:xfrm>
            <a:off x="2494608" y="2237328"/>
            <a:ext cx="7202787" cy="1449788"/>
          </a:xfrm>
          <a:solidFill>
            <a:schemeClr val="tx1">
              <a:alpha val="80000"/>
            </a:schemeClr>
          </a:solidFill>
        </p:spPr>
        <p:txBody>
          <a:bodyPr lIns="288000" rIns="2160000" bIns="144000" anchor="b"/>
          <a:lstStyle>
            <a:lvl1pPr algn="r">
              <a:defRPr sz="3150" spc="-113">
                <a:solidFill>
                  <a:schemeClr val="bg1"/>
                </a:solidFill>
              </a:defRPr>
            </a:lvl1pPr>
          </a:lstStyle>
          <a:p>
            <a:r>
              <a:rPr lang="en-US" noProof="0" smtClean="0"/>
              <a:t>Click to edit Master title style</a:t>
            </a:r>
            <a:endParaRPr lang="en-US" noProof="0"/>
          </a:p>
        </p:txBody>
      </p:sp>
      <p:sp>
        <p:nvSpPr>
          <p:cNvPr id="3" name="Subtitle 2">
            <a:extLst>
              <a:ext uri="{FF2B5EF4-FFF2-40B4-BE49-F238E27FC236}">
                <a16:creationId xmlns="" xmlns:a16="http://schemas.microsoft.com/office/drawing/2014/main" id="{C9980B88-3F4A-4688-9ED0-17EF37E62D93}"/>
              </a:ext>
            </a:extLst>
          </p:cNvPr>
          <p:cNvSpPr>
            <a:spLocks noGrp="1"/>
          </p:cNvSpPr>
          <p:nvPr>
            <p:ph type="subTitle" idx="1"/>
          </p:nvPr>
        </p:nvSpPr>
        <p:spPr>
          <a:xfrm>
            <a:off x="2494610" y="3684672"/>
            <a:ext cx="5282503" cy="936000"/>
          </a:xfrm>
          <a:solidFill>
            <a:schemeClr val="tx1">
              <a:alpha val="90000"/>
            </a:schemeClr>
          </a:solidFill>
        </p:spPr>
        <p:txBody>
          <a:bodyPr lIns="216000" tIns="144000" rIns="216000"/>
          <a:lstStyle>
            <a:lvl1pPr marL="0" indent="0" algn="r">
              <a:buNone/>
              <a:defRPr sz="1575">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smtClean="0"/>
              <a:t>Click to edit Master subtitle style</a:t>
            </a:r>
            <a:endParaRPr lang="en-US" noProof="0"/>
          </a:p>
        </p:txBody>
      </p:sp>
      <p:cxnSp>
        <p:nvCxnSpPr>
          <p:cNvPr id="5" name="Straight Connector 4" descr="Title Slide divider line&#10;">
            <a:extLst>
              <a:ext uri="{FF2B5EF4-FFF2-40B4-BE49-F238E27FC236}">
                <a16:creationId xmlns="" xmlns:a16="http://schemas.microsoft.com/office/drawing/2014/main" id="{9688AEDF-1396-4322-8818-9D1C7976FCDF}"/>
              </a:ext>
            </a:extLst>
          </p:cNvPr>
          <p:cNvCxnSpPr>
            <a:cxnSpLocks/>
          </p:cNvCxnSpPr>
          <p:nvPr userDrawn="1"/>
        </p:nvCxnSpPr>
        <p:spPr>
          <a:xfrm>
            <a:off x="7777113" y="2412127"/>
            <a:ext cx="0" cy="1100190"/>
          </a:xfrm>
          <a:prstGeom prst="line">
            <a:avLst/>
          </a:prstGeom>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 xmlns:a16="http://schemas.microsoft.com/office/drawing/2014/main" id="{C41AA1B3-8A3B-4B1B-A759-E2D764177222}"/>
              </a:ext>
            </a:extLst>
          </p:cNvPr>
          <p:cNvSpPr>
            <a:spLocks noGrp="1"/>
          </p:cNvSpPr>
          <p:nvPr>
            <p:ph type="pic" sz="quarter" idx="13" hasCustomPrompt="1"/>
          </p:nvPr>
        </p:nvSpPr>
        <p:spPr>
          <a:xfrm>
            <a:off x="8065008" y="2587752"/>
            <a:ext cx="1344168" cy="704088"/>
          </a:xfrm>
        </p:spPr>
        <p:txBody>
          <a:bodyPr/>
          <a:lstStyle>
            <a:lvl1pPr marL="0" indent="0">
              <a:buNone/>
              <a:defRPr>
                <a:solidFill>
                  <a:schemeClr val="bg1"/>
                </a:solidFill>
              </a:defRPr>
            </a:lvl1pPr>
          </a:lstStyle>
          <a:p>
            <a:r>
              <a:rPr lang="en-US" noProof="0" dirty="0"/>
              <a:t>Logo</a:t>
            </a:r>
          </a:p>
        </p:txBody>
      </p:sp>
    </p:spTree>
    <p:extLst>
      <p:ext uri="{BB962C8B-B14F-4D97-AF65-F5344CB8AC3E}">
        <p14:creationId xmlns:p14="http://schemas.microsoft.com/office/powerpoint/2010/main" val="3869354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474E1F0E-A827-4F38-BAAB-5D5831E0813A}"/>
              </a:ext>
            </a:extLst>
          </p:cNvPr>
          <p:cNvSpPr/>
          <p:nvPr userDrawn="1"/>
        </p:nvSpPr>
        <p:spPr>
          <a:xfrm>
            <a:off x="0" y="6771286"/>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9" name="Rectangle 8">
            <a:extLst>
              <a:ext uri="{FF2B5EF4-FFF2-40B4-BE49-F238E27FC236}">
                <a16:creationId xmlns="" xmlns:a16="http://schemas.microsoft.com/office/drawing/2014/main" id="{1B7D9229-CE8B-44FD-B1E6-2FE619F40B4F}"/>
              </a:ext>
            </a:extLst>
          </p:cNvPr>
          <p:cNvSpPr/>
          <p:nvPr userDrawn="1"/>
        </p:nvSpPr>
        <p:spPr>
          <a:xfrm>
            <a:off x="0" y="0"/>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10" name="Rectangle 9">
            <a:extLst>
              <a:ext uri="{FF2B5EF4-FFF2-40B4-BE49-F238E27FC236}">
                <a16:creationId xmlns="" xmlns:a16="http://schemas.microsoft.com/office/drawing/2014/main" id="{4683AF15-88E9-4D75-9D5E-7E4924887E91}"/>
              </a:ext>
            </a:extLst>
          </p:cNvPr>
          <p:cNvSpPr/>
          <p:nvPr userDrawn="1"/>
        </p:nvSpPr>
        <p:spPr>
          <a:xfrm rot="5400000">
            <a:off x="-3385641" y="3385643"/>
            <a:ext cx="6858001" cy="86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11" name="Rectangle 10">
            <a:extLst>
              <a:ext uri="{FF2B5EF4-FFF2-40B4-BE49-F238E27FC236}">
                <a16:creationId xmlns="" xmlns:a16="http://schemas.microsoft.com/office/drawing/2014/main" id="{D3B18E46-480F-48E8-9675-259D3D06A00D}"/>
              </a:ext>
            </a:extLst>
          </p:cNvPr>
          <p:cNvSpPr/>
          <p:nvPr userDrawn="1"/>
        </p:nvSpPr>
        <p:spPr>
          <a:xfrm rot="5400000">
            <a:off x="8719643" y="3385644"/>
            <a:ext cx="6858000" cy="86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32" name="Picture Placeholder 31">
            <a:extLst>
              <a:ext uri="{FF2B5EF4-FFF2-40B4-BE49-F238E27FC236}">
                <a16:creationId xmlns="" xmlns:a16="http://schemas.microsoft.com/office/drawing/2014/main" id="{6BC25646-06FC-4B3E-A74E-268EB8AEA602}"/>
              </a:ext>
            </a:extLst>
          </p:cNvPr>
          <p:cNvSpPr>
            <a:spLocks noGrp="1"/>
          </p:cNvSpPr>
          <p:nvPr>
            <p:ph type="pic" sz="quarter" idx="12" hasCustomPrompt="1"/>
          </p:nvPr>
        </p:nvSpPr>
        <p:spPr>
          <a:xfrm>
            <a:off x="86716" y="86714"/>
            <a:ext cx="6009285" cy="6684572"/>
          </a:xfrm>
          <a:solidFill>
            <a:schemeClr val="bg1">
              <a:lumMod val="85000"/>
            </a:schemeClr>
          </a:solidFill>
        </p:spPr>
        <p:txBody>
          <a:bodyPr lIns="0" tIns="0" anchor="ctr"/>
          <a:lstStyle>
            <a:lvl1pPr marL="0" indent="0" algn="ctr">
              <a:buNone/>
              <a:defRPr sz="825" i="1">
                <a:latin typeface="Times New Roman" panose="02020603050405020304" pitchFamily="18" charset="0"/>
                <a:cs typeface="Times New Roman" panose="02020603050405020304" pitchFamily="18" charset="0"/>
              </a:defRPr>
            </a:lvl1pPr>
          </a:lstStyle>
          <a:p>
            <a:r>
              <a:rPr lang="en-US" noProof="0" dirty="0"/>
              <a:t>Insert or Drag and Drop Image Here</a:t>
            </a:r>
          </a:p>
        </p:txBody>
      </p:sp>
      <p:sp>
        <p:nvSpPr>
          <p:cNvPr id="2" name="Title 1">
            <a:extLst>
              <a:ext uri="{FF2B5EF4-FFF2-40B4-BE49-F238E27FC236}">
                <a16:creationId xmlns="" xmlns:a16="http://schemas.microsoft.com/office/drawing/2014/main" id="{00F23EB7-E336-46EB-A4A0-3DB7A6BF4CE1}"/>
              </a:ext>
            </a:extLst>
          </p:cNvPr>
          <p:cNvSpPr>
            <a:spLocks noGrp="1"/>
          </p:cNvSpPr>
          <p:nvPr>
            <p:ph type="ctrTitle" hasCustomPrompt="1"/>
          </p:nvPr>
        </p:nvSpPr>
        <p:spPr>
          <a:xfrm>
            <a:off x="6096002" y="86714"/>
            <a:ext cx="6009287" cy="4068402"/>
          </a:xfrm>
          <a:solidFill>
            <a:schemeClr val="tx1">
              <a:alpha val="80000"/>
            </a:schemeClr>
          </a:solidFill>
        </p:spPr>
        <p:txBody>
          <a:bodyPr lIns="288000" rIns="432000" bIns="144000" anchor="b"/>
          <a:lstStyle>
            <a:lvl1pPr algn="r">
              <a:defRPr sz="3150" spc="-113">
                <a:solidFill>
                  <a:schemeClr val="bg1"/>
                </a:solidFill>
              </a:defRPr>
            </a:lvl1pPr>
          </a:lstStyle>
          <a:p>
            <a:r>
              <a:rPr lang="en-US" noProof="0"/>
              <a:t>Click to edit </a:t>
            </a:r>
            <a:br>
              <a:rPr lang="en-US" noProof="0"/>
            </a:br>
            <a:r>
              <a:rPr lang="en-US" noProof="0"/>
              <a:t>Master title style</a:t>
            </a:r>
          </a:p>
        </p:txBody>
      </p:sp>
      <p:sp>
        <p:nvSpPr>
          <p:cNvPr id="3" name="Subtitle 2">
            <a:extLst>
              <a:ext uri="{FF2B5EF4-FFF2-40B4-BE49-F238E27FC236}">
                <a16:creationId xmlns="" xmlns:a16="http://schemas.microsoft.com/office/drawing/2014/main" id="{C9980B88-3F4A-4688-9ED0-17EF37E62D93}"/>
              </a:ext>
            </a:extLst>
          </p:cNvPr>
          <p:cNvSpPr>
            <a:spLocks noGrp="1"/>
          </p:cNvSpPr>
          <p:nvPr>
            <p:ph type="subTitle" idx="1"/>
          </p:nvPr>
        </p:nvSpPr>
        <p:spPr>
          <a:xfrm>
            <a:off x="6096002" y="4152672"/>
            <a:ext cx="6009287" cy="1818422"/>
          </a:xfrm>
          <a:solidFill>
            <a:schemeClr val="bg1">
              <a:lumMod val="95000"/>
              <a:alpha val="80000"/>
            </a:schemeClr>
          </a:solidFill>
        </p:spPr>
        <p:txBody>
          <a:bodyPr lIns="288000" tIns="144000" rIns="432000"/>
          <a:lstStyle>
            <a:lvl1pPr marL="0" indent="0" algn="r">
              <a:buNone/>
              <a:defRPr sz="1575">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smtClean="0"/>
              <a:t>Click to edit Master subtitle style</a:t>
            </a:r>
            <a:endParaRPr lang="en-US" noProof="0"/>
          </a:p>
        </p:txBody>
      </p:sp>
      <p:sp>
        <p:nvSpPr>
          <p:cNvPr id="5" name="Slide Number Placeholder 4">
            <a:extLst>
              <a:ext uri="{FF2B5EF4-FFF2-40B4-BE49-F238E27FC236}">
                <a16:creationId xmlns="" xmlns:a16="http://schemas.microsoft.com/office/drawing/2014/main" id="{B9994FE7-F6B5-D34D-B846-52B81F6F601D}"/>
              </a:ext>
            </a:extLst>
          </p:cNvPr>
          <p:cNvSpPr>
            <a:spLocks noGrp="1"/>
          </p:cNvSpPr>
          <p:nvPr>
            <p:ph type="sldNum" sz="quarter" idx="14"/>
          </p:nvPr>
        </p:nvSpPr>
        <p:spPr/>
        <p:txBody>
          <a:bodyPr/>
          <a:lstStyle/>
          <a:p>
            <a:fld id="{19B51A1E-902D-48AF-9020-955120F399B6}" type="slidenum">
              <a:rPr lang="en-US" smtClean="0">
                <a:solidFill>
                  <a:prstClr val="black"/>
                </a:solidFill>
              </a:rPr>
              <a:pPr/>
              <a:t>‹#›</a:t>
            </a:fld>
            <a:endParaRPr lang="en-US" dirty="0">
              <a:solidFill>
                <a:prstClr val="black"/>
              </a:solidFill>
            </a:endParaRPr>
          </a:p>
        </p:txBody>
      </p:sp>
      <p:sp>
        <p:nvSpPr>
          <p:cNvPr id="6" name="TextBox 5">
            <a:extLst>
              <a:ext uri="{FF2B5EF4-FFF2-40B4-BE49-F238E27FC236}">
                <a16:creationId xmlns="" xmlns:a16="http://schemas.microsoft.com/office/drawing/2014/main" id="{6989E631-FFE0-4842-9C8D-2977AD46DA07}"/>
              </a:ext>
            </a:extLst>
          </p:cNvPr>
          <p:cNvSpPr txBox="1"/>
          <p:nvPr userDrawn="1"/>
        </p:nvSpPr>
        <p:spPr>
          <a:xfrm>
            <a:off x="5861957" y="6613071"/>
            <a:ext cx="0" cy="0"/>
          </a:xfrm>
          <a:prstGeom prst="rect">
            <a:avLst/>
          </a:prstGeom>
          <a:noFill/>
        </p:spPr>
        <p:txBody>
          <a:bodyPr wrap="none" lIns="0" tIns="0" rIns="0" bIns="0" rtlCol="0">
            <a:noAutofit/>
          </a:bodyPr>
          <a:lstStyle/>
          <a:p>
            <a:pPr>
              <a:buClrTx/>
              <a:buFontTx/>
              <a:buNone/>
            </a:pPr>
            <a:endParaRPr lang="en-US" sz="900" kern="1200" dirty="0">
              <a:solidFill>
                <a:prstClr val="black">
                  <a:lumMod val="75000"/>
                  <a:lumOff val="25000"/>
                </a:prstClr>
              </a:solidFill>
              <a:latin typeface="Calibri" panose="020F0502020204030204"/>
              <a:ea typeface="+mn-ea"/>
              <a:cs typeface="+mn-cs"/>
            </a:endParaRPr>
          </a:p>
        </p:txBody>
      </p:sp>
    </p:spTree>
    <p:extLst>
      <p:ext uri="{BB962C8B-B14F-4D97-AF65-F5344CB8AC3E}">
        <p14:creationId xmlns:p14="http://schemas.microsoft.com/office/powerpoint/2010/main" val="8360200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Large Image and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0F23EB7-E336-46EB-A4A0-3DB7A6BF4CE1}"/>
              </a:ext>
            </a:extLst>
          </p:cNvPr>
          <p:cNvSpPr>
            <a:spLocks noGrp="1"/>
          </p:cNvSpPr>
          <p:nvPr>
            <p:ph type="ctrTitle" hasCustomPrompt="1"/>
          </p:nvPr>
        </p:nvSpPr>
        <p:spPr>
          <a:xfrm>
            <a:off x="84000" y="3517901"/>
            <a:ext cx="6012000" cy="1409700"/>
          </a:xfrm>
          <a:solidFill>
            <a:schemeClr val="tx1"/>
          </a:solidFill>
        </p:spPr>
        <p:txBody>
          <a:bodyPr lIns="288000" rIns="432000" bIns="144000" anchor="b"/>
          <a:lstStyle>
            <a:lvl1pPr algn="r">
              <a:defRPr sz="3150" spc="-113">
                <a:solidFill>
                  <a:schemeClr val="bg1"/>
                </a:solidFill>
              </a:defRPr>
            </a:lvl1pPr>
          </a:lstStyle>
          <a:p>
            <a:r>
              <a:rPr lang="en-US" noProof="0"/>
              <a:t>Click to edit </a:t>
            </a:r>
            <a:br>
              <a:rPr lang="en-US" noProof="0"/>
            </a:br>
            <a:r>
              <a:rPr lang="en-US" noProof="0"/>
              <a:t>Master title style</a:t>
            </a:r>
          </a:p>
        </p:txBody>
      </p:sp>
      <p:sp>
        <p:nvSpPr>
          <p:cNvPr id="3" name="Subtitle 2">
            <a:extLst>
              <a:ext uri="{FF2B5EF4-FFF2-40B4-BE49-F238E27FC236}">
                <a16:creationId xmlns="" xmlns:a16="http://schemas.microsoft.com/office/drawing/2014/main" id="{C9980B88-3F4A-4688-9ED0-17EF37E62D93}"/>
              </a:ext>
            </a:extLst>
          </p:cNvPr>
          <p:cNvSpPr>
            <a:spLocks noGrp="1"/>
          </p:cNvSpPr>
          <p:nvPr>
            <p:ph type="subTitle" idx="1"/>
          </p:nvPr>
        </p:nvSpPr>
        <p:spPr>
          <a:xfrm>
            <a:off x="84000" y="4927604"/>
            <a:ext cx="6012000" cy="1845743"/>
          </a:xfrm>
          <a:solidFill>
            <a:schemeClr val="tx1">
              <a:lumMod val="85000"/>
              <a:lumOff val="15000"/>
            </a:schemeClr>
          </a:solidFill>
        </p:spPr>
        <p:txBody>
          <a:bodyPr lIns="288000" tIns="144000" rIns="432000"/>
          <a:lstStyle>
            <a:lvl1pPr marL="0" indent="0" algn="r">
              <a:buNone/>
              <a:defRPr sz="1575">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smtClean="0"/>
              <a:t>Click to edit Master subtitle style</a:t>
            </a:r>
            <a:endParaRPr lang="en-US" noProof="0"/>
          </a:p>
        </p:txBody>
      </p:sp>
      <p:sp>
        <p:nvSpPr>
          <p:cNvPr id="5" name="Slide Number Placeholder 4">
            <a:extLst>
              <a:ext uri="{FF2B5EF4-FFF2-40B4-BE49-F238E27FC236}">
                <a16:creationId xmlns="" xmlns:a16="http://schemas.microsoft.com/office/drawing/2014/main" id="{B9994FE7-F6B5-D34D-B846-52B81F6F601D}"/>
              </a:ext>
            </a:extLst>
          </p:cNvPr>
          <p:cNvSpPr>
            <a:spLocks noGrp="1"/>
          </p:cNvSpPr>
          <p:nvPr>
            <p:ph type="sldNum" sz="quarter" idx="14"/>
          </p:nvPr>
        </p:nvSpPr>
        <p:spPr/>
        <p:txBody>
          <a:bodyPr/>
          <a:lstStyle/>
          <a:p>
            <a:fld id="{19B51A1E-902D-48AF-9020-955120F399B6}" type="slidenum">
              <a:rPr lang="en-US" smtClean="0">
                <a:solidFill>
                  <a:prstClr val="black"/>
                </a:solidFill>
              </a:rPr>
              <a:pPr/>
              <a:t>‹#›</a:t>
            </a:fld>
            <a:endParaRPr lang="en-US" dirty="0">
              <a:solidFill>
                <a:prstClr val="black"/>
              </a:solidFill>
            </a:endParaRPr>
          </a:p>
        </p:txBody>
      </p:sp>
      <p:sp>
        <p:nvSpPr>
          <p:cNvPr id="6" name="TextBox 5">
            <a:extLst>
              <a:ext uri="{FF2B5EF4-FFF2-40B4-BE49-F238E27FC236}">
                <a16:creationId xmlns="" xmlns:a16="http://schemas.microsoft.com/office/drawing/2014/main" id="{6989E631-FFE0-4842-9C8D-2977AD46DA07}"/>
              </a:ext>
            </a:extLst>
          </p:cNvPr>
          <p:cNvSpPr txBox="1"/>
          <p:nvPr userDrawn="1"/>
        </p:nvSpPr>
        <p:spPr>
          <a:xfrm>
            <a:off x="5861957" y="6613071"/>
            <a:ext cx="0" cy="0"/>
          </a:xfrm>
          <a:prstGeom prst="rect">
            <a:avLst/>
          </a:prstGeom>
          <a:noFill/>
        </p:spPr>
        <p:txBody>
          <a:bodyPr wrap="none" lIns="0" tIns="0" rIns="0" bIns="0" rtlCol="0">
            <a:noAutofit/>
          </a:bodyPr>
          <a:lstStyle/>
          <a:p>
            <a:pPr>
              <a:buClrTx/>
              <a:buFontTx/>
              <a:buNone/>
            </a:pPr>
            <a:endParaRPr lang="en-US" sz="900" kern="1200" dirty="0">
              <a:solidFill>
                <a:prstClr val="black">
                  <a:lumMod val="75000"/>
                  <a:lumOff val="25000"/>
                </a:prstClr>
              </a:solidFill>
              <a:latin typeface="Calibri" panose="020F0502020204030204"/>
              <a:ea typeface="+mn-ea"/>
              <a:cs typeface="+mn-cs"/>
            </a:endParaRPr>
          </a:p>
        </p:txBody>
      </p:sp>
      <p:sp>
        <p:nvSpPr>
          <p:cNvPr id="32" name="Picture Placeholder 31">
            <a:extLst>
              <a:ext uri="{FF2B5EF4-FFF2-40B4-BE49-F238E27FC236}">
                <a16:creationId xmlns="" xmlns:a16="http://schemas.microsoft.com/office/drawing/2014/main" id="{6BC25646-06FC-4B3E-A74E-268EB8AEA602}"/>
              </a:ext>
            </a:extLst>
          </p:cNvPr>
          <p:cNvSpPr>
            <a:spLocks noGrp="1"/>
          </p:cNvSpPr>
          <p:nvPr>
            <p:ph type="pic" sz="quarter" idx="12" hasCustomPrompt="1"/>
          </p:nvPr>
        </p:nvSpPr>
        <p:spPr>
          <a:xfrm>
            <a:off x="84000" y="86715"/>
            <a:ext cx="6009285" cy="3431187"/>
          </a:xfrm>
          <a:solidFill>
            <a:srgbClr val="333333"/>
          </a:solidFill>
        </p:spPr>
        <p:txBody>
          <a:bodyPr lIns="0" tIns="0" anchor="ctr"/>
          <a:lstStyle>
            <a:lvl1pPr marL="0" indent="0" algn="ctr">
              <a:buNone/>
              <a:defRPr sz="825" i="1">
                <a:solidFill>
                  <a:schemeClr val="bg1">
                    <a:lumMod val="85000"/>
                  </a:schemeClr>
                </a:solidFill>
                <a:latin typeface="Times New Roman" panose="02020603050405020304" pitchFamily="18" charset="0"/>
                <a:cs typeface="Times New Roman" panose="02020603050405020304" pitchFamily="18" charset="0"/>
              </a:defRPr>
            </a:lvl1pPr>
          </a:lstStyle>
          <a:p>
            <a:r>
              <a:rPr lang="en-US" noProof="0" dirty="0"/>
              <a:t>Insert or Drag and Drop Image Here</a:t>
            </a:r>
          </a:p>
        </p:txBody>
      </p:sp>
      <p:sp>
        <p:nvSpPr>
          <p:cNvPr id="16" name="Content Placeholder 2">
            <a:extLst>
              <a:ext uri="{FF2B5EF4-FFF2-40B4-BE49-F238E27FC236}">
                <a16:creationId xmlns="" xmlns:a16="http://schemas.microsoft.com/office/drawing/2014/main" id="{ED5F0C9D-A08F-4539-BA26-61D24BBE6E9A}"/>
              </a:ext>
            </a:extLst>
          </p:cNvPr>
          <p:cNvSpPr>
            <a:spLocks noGrp="1"/>
          </p:cNvSpPr>
          <p:nvPr>
            <p:ph idx="15"/>
          </p:nvPr>
        </p:nvSpPr>
        <p:spPr>
          <a:xfrm>
            <a:off x="6464302" y="1152000"/>
            <a:ext cx="5307700" cy="4680000"/>
          </a:xfrm>
        </p:spPr>
        <p:txBody>
          <a:bodyPr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Tree>
    <p:extLst>
      <p:ext uri="{BB962C8B-B14F-4D97-AF65-F5344CB8AC3E}">
        <p14:creationId xmlns:p14="http://schemas.microsoft.com/office/powerpoint/2010/main" val="7326550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B1948E38-8FB0-4E51-A01C-C88794372E50}"/>
              </a:ext>
            </a:extLst>
          </p:cNvPr>
          <p:cNvSpPr>
            <a:spLocks noGrp="1"/>
          </p:cNvSpPr>
          <p:nvPr>
            <p:ph idx="1"/>
          </p:nvPr>
        </p:nvSpPr>
        <p:spPr>
          <a:xfrm>
            <a:off x="432000" y="1152000"/>
            <a:ext cx="11340000" cy="468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2" name="Title 1">
            <a:extLst>
              <a:ext uri="{FF2B5EF4-FFF2-40B4-BE49-F238E27FC236}">
                <a16:creationId xmlns="" xmlns:a16="http://schemas.microsoft.com/office/drawing/2014/main" id="{5CFF4C50-933F-41F9-AD11-BD02410AA7D5}"/>
              </a:ext>
            </a:extLst>
          </p:cNvPr>
          <p:cNvSpPr>
            <a:spLocks noGrp="1"/>
          </p:cNvSpPr>
          <p:nvPr>
            <p:ph type="title"/>
          </p:nvPr>
        </p:nvSpPr>
        <p:spPr/>
        <p:txBody>
          <a:bodyPr/>
          <a:lstStyle>
            <a:lvl1pPr>
              <a:defRPr>
                <a:solidFill>
                  <a:schemeClr val="tx1">
                    <a:lumMod val="75000"/>
                    <a:lumOff val="25000"/>
                  </a:schemeClr>
                </a:solidFill>
              </a:defRPr>
            </a:lvl1pPr>
          </a:lstStyle>
          <a:p>
            <a:r>
              <a:rPr lang="en-US" noProof="0" smtClean="0"/>
              <a:t>Click to edit Master title style</a:t>
            </a:r>
            <a:endParaRPr lang="en-US" noProof="0"/>
          </a:p>
        </p:txBody>
      </p:sp>
      <p:sp>
        <p:nvSpPr>
          <p:cNvPr id="7" name="Footer Placeholder 6">
            <a:extLst>
              <a:ext uri="{FF2B5EF4-FFF2-40B4-BE49-F238E27FC236}">
                <a16:creationId xmlns="" xmlns:a16="http://schemas.microsoft.com/office/drawing/2014/main" id="{19F419B1-164A-4B7A-BBEC-47B6151ECB05}"/>
              </a:ext>
            </a:extLst>
          </p:cNvPr>
          <p:cNvSpPr>
            <a:spLocks noGrp="1"/>
          </p:cNvSpPr>
          <p:nvPr>
            <p:ph type="ftr" sz="quarter" idx="10"/>
          </p:nvPr>
        </p:nvSpPr>
        <p:spPr>
          <a:xfrm>
            <a:off x="432000" y="6188632"/>
            <a:ext cx="8784941" cy="365125"/>
          </a:xfrm>
          <a:prstGeom prst="rect">
            <a:avLst/>
          </a:prstGeom>
        </p:spPr>
        <p:txBody>
          <a:bodyPr/>
          <a:lstStyle>
            <a:lvl1pPr>
              <a:defRPr>
                <a:solidFill>
                  <a:schemeClr val="tx1">
                    <a:lumMod val="75000"/>
                    <a:lumOff val="25000"/>
                  </a:schemeClr>
                </a:solidFill>
              </a:defRPr>
            </a:lvl1pPr>
          </a:lstStyle>
          <a:p>
            <a:pPr>
              <a:buClrTx/>
              <a:buFontTx/>
              <a:buNone/>
            </a:pPr>
            <a:r>
              <a:rPr lang="en-US" sz="1800" kern="1200" dirty="0">
                <a:solidFill>
                  <a:prstClr val="black">
                    <a:lumMod val="75000"/>
                    <a:lumOff val="25000"/>
                  </a:prstClr>
                </a:solidFill>
                <a:latin typeface="Calibri" panose="020F0502020204030204"/>
                <a:ea typeface="+mn-ea"/>
                <a:cs typeface="+mn-cs"/>
              </a:rPr>
              <a:t>Add a footer</a:t>
            </a:r>
          </a:p>
        </p:txBody>
      </p:sp>
      <p:sp>
        <p:nvSpPr>
          <p:cNvPr id="8" name="Slide Number Placeholder 7">
            <a:extLst>
              <a:ext uri="{FF2B5EF4-FFF2-40B4-BE49-F238E27FC236}">
                <a16:creationId xmlns=""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24" name="Freeform: Shape 23">
            <a:extLst>
              <a:ext uri="{FF2B5EF4-FFF2-40B4-BE49-F238E27FC236}">
                <a16:creationId xmlns="" xmlns:a16="http://schemas.microsoft.com/office/drawing/2014/main" id="{5F6D6B0F-FF8B-4D60-B712-A57904D5502C}"/>
              </a:ext>
            </a:extLst>
          </p:cNvPr>
          <p:cNvSpPr/>
          <p:nvPr userDrawn="1"/>
        </p:nvSpPr>
        <p:spPr>
          <a:xfrm rot="19260823">
            <a:off x="10216425" y="538864"/>
            <a:ext cx="467363"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25" name="Freeform: Shape 24">
            <a:extLst>
              <a:ext uri="{FF2B5EF4-FFF2-40B4-BE49-F238E27FC236}">
                <a16:creationId xmlns="" xmlns:a16="http://schemas.microsoft.com/office/drawing/2014/main" id="{FFF5FB50-33B5-4195-92D6-70891F240926}"/>
              </a:ext>
            </a:extLst>
          </p:cNvPr>
          <p:cNvSpPr/>
          <p:nvPr userDrawn="1"/>
        </p:nvSpPr>
        <p:spPr>
          <a:xfrm rot="20377627">
            <a:off x="10678143"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26" name="Freeform: Shape 25">
            <a:extLst>
              <a:ext uri="{FF2B5EF4-FFF2-40B4-BE49-F238E27FC236}">
                <a16:creationId xmlns="" xmlns:a16="http://schemas.microsoft.com/office/drawing/2014/main" id="{EECD958F-56E9-4A3B-9C25-D5970592C848}"/>
              </a:ext>
            </a:extLst>
          </p:cNvPr>
          <p:cNvSpPr/>
          <p:nvPr userDrawn="1"/>
        </p:nvSpPr>
        <p:spPr>
          <a:xfrm rot="19260823">
            <a:off x="10717370"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27" name="Freeform: Shape 26">
            <a:extLst>
              <a:ext uri="{FF2B5EF4-FFF2-40B4-BE49-F238E27FC236}">
                <a16:creationId xmlns="" xmlns:a16="http://schemas.microsoft.com/office/drawing/2014/main" id="{72F4FF18-9272-43AF-912E-B1CF8BF148D4}"/>
              </a:ext>
            </a:extLst>
          </p:cNvPr>
          <p:cNvSpPr/>
          <p:nvPr userDrawn="1"/>
        </p:nvSpPr>
        <p:spPr>
          <a:xfrm rot="19810388">
            <a:off x="11064928"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28" name="Freeform: Shape 27">
            <a:extLst>
              <a:ext uri="{FF2B5EF4-FFF2-40B4-BE49-F238E27FC236}">
                <a16:creationId xmlns="" xmlns:a16="http://schemas.microsoft.com/office/drawing/2014/main" id="{AE9C7EB4-9E81-4394-8C2C-A54BBD15B51D}"/>
              </a:ext>
            </a:extLst>
          </p:cNvPr>
          <p:cNvSpPr/>
          <p:nvPr userDrawn="1"/>
        </p:nvSpPr>
        <p:spPr>
          <a:xfrm rot="18277851">
            <a:off x="11152529"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29" name="Freeform: Shape 28">
            <a:extLst>
              <a:ext uri="{FF2B5EF4-FFF2-40B4-BE49-F238E27FC236}">
                <a16:creationId xmlns="" xmlns:a16="http://schemas.microsoft.com/office/drawing/2014/main" id="{FE681EC0-A139-4B14-89E8-F237CB63D4C9}"/>
              </a:ext>
            </a:extLst>
          </p:cNvPr>
          <p:cNvSpPr/>
          <p:nvPr userDrawn="1"/>
        </p:nvSpPr>
        <p:spPr>
          <a:xfrm rot="20761418">
            <a:off x="11545452" y="1030693"/>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30" name="Freeform: Shape 29">
            <a:extLst>
              <a:ext uri="{FF2B5EF4-FFF2-40B4-BE49-F238E27FC236}">
                <a16:creationId xmlns="" xmlns:a16="http://schemas.microsoft.com/office/drawing/2014/main" id="{87F87648-ABB4-4C97-BB6D-58342407E9DF}"/>
              </a:ext>
            </a:extLst>
          </p:cNvPr>
          <p:cNvSpPr/>
          <p:nvPr userDrawn="1"/>
        </p:nvSpPr>
        <p:spPr>
          <a:xfrm rot="17315293">
            <a:off x="11756251" y="247554"/>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31" name="Freeform: Shape 30">
            <a:extLst>
              <a:ext uri="{FF2B5EF4-FFF2-40B4-BE49-F238E27FC236}">
                <a16:creationId xmlns="" xmlns:a16="http://schemas.microsoft.com/office/drawing/2014/main" id="{0802EFEB-F4DF-4501-91AA-173B60EBBBAA}"/>
              </a:ext>
            </a:extLst>
          </p:cNvPr>
          <p:cNvSpPr/>
          <p:nvPr userDrawn="1"/>
        </p:nvSpPr>
        <p:spPr>
          <a:xfrm rot="20082236">
            <a:off x="11448109" y="631131"/>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32" name="Freeform: Shape 31">
            <a:extLst>
              <a:ext uri="{FF2B5EF4-FFF2-40B4-BE49-F238E27FC236}">
                <a16:creationId xmlns="" xmlns:a16="http://schemas.microsoft.com/office/drawing/2014/main" id="{109FE51D-8E02-4ED7-862B-5CF838F7F77F}"/>
              </a:ext>
            </a:extLst>
          </p:cNvPr>
          <p:cNvSpPr/>
          <p:nvPr userDrawn="1"/>
        </p:nvSpPr>
        <p:spPr>
          <a:xfrm rot="19879732">
            <a:off x="11668881"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33" name="Freeform: Shape 32">
            <a:extLst>
              <a:ext uri="{FF2B5EF4-FFF2-40B4-BE49-F238E27FC236}">
                <a16:creationId xmlns="" xmlns:a16="http://schemas.microsoft.com/office/drawing/2014/main" id="{4ECB9E40-5923-4571-9C8E-D7412C1283B2}"/>
              </a:ext>
            </a:extLst>
          </p:cNvPr>
          <p:cNvSpPr/>
          <p:nvPr userDrawn="1"/>
        </p:nvSpPr>
        <p:spPr>
          <a:xfrm rot="328041">
            <a:off x="10094504" y="901552"/>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34" name="Freeform: Shape 33">
            <a:extLst>
              <a:ext uri="{FF2B5EF4-FFF2-40B4-BE49-F238E27FC236}">
                <a16:creationId xmlns="" xmlns:a16="http://schemas.microsoft.com/office/drawing/2014/main" id="{E46052C9-826B-47AC-9F6B-3078D4F43748}"/>
              </a:ext>
            </a:extLst>
          </p:cNvPr>
          <p:cNvSpPr/>
          <p:nvPr userDrawn="1"/>
        </p:nvSpPr>
        <p:spPr>
          <a:xfrm>
            <a:off x="10871773"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35" name="Freeform: Shape 34">
            <a:extLst>
              <a:ext uri="{FF2B5EF4-FFF2-40B4-BE49-F238E27FC236}">
                <a16:creationId xmlns="" xmlns:a16="http://schemas.microsoft.com/office/drawing/2014/main" id="{0C3867F5-4C6F-48BE-9DFF-9046D1FE6771}"/>
              </a:ext>
            </a:extLst>
          </p:cNvPr>
          <p:cNvSpPr/>
          <p:nvPr userDrawn="1"/>
        </p:nvSpPr>
        <p:spPr>
          <a:xfrm rot="20761418">
            <a:off x="11512604" y="148483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36" name="Freeform: Shape 35">
            <a:extLst>
              <a:ext uri="{FF2B5EF4-FFF2-40B4-BE49-F238E27FC236}">
                <a16:creationId xmlns="" xmlns:a16="http://schemas.microsoft.com/office/drawing/2014/main" id="{7B0CB40F-9E6F-457D-9C1F-9769BC3AE13E}"/>
              </a:ext>
            </a:extLst>
          </p:cNvPr>
          <p:cNvSpPr/>
          <p:nvPr userDrawn="1"/>
        </p:nvSpPr>
        <p:spPr>
          <a:xfrm rot="1160487">
            <a:off x="10291665"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37" name="Freeform: Shape 36">
            <a:extLst>
              <a:ext uri="{FF2B5EF4-FFF2-40B4-BE49-F238E27FC236}">
                <a16:creationId xmlns="" xmlns:a16="http://schemas.microsoft.com/office/drawing/2014/main" id="{0FCD03E7-2128-4C04-A914-409506646A76}"/>
              </a:ext>
            </a:extLst>
          </p:cNvPr>
          <p:cNvSpPr/>
          <p:nvPr userDrawn="1"/>
        </p:nvSpPr>
        <p:spPr>
          <a:xfrm rot="803026">
            <a:off x="11586107" y="2015431"/>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Tree>
    <p:extLst>
      <p:ext uri="{BB962C8B-B14F-4D97-AF65-F5344CB8AC3E}">
        <p14:creationId xmlns:p14="http://schemas.microsoft.com/office/powerpoint/2010/main" val="7373858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smtClean="0"/>
              <a:t>Click to edit Master title style</a:t>
            </a:r>
            <a:endParaRPr lang="en-US" noProof="0"/>
          </a:p>
        </p:txBody>
      </p:sp>
      <p:sp>
        <p:nvSpPr>
          <p:cNvPr id="3" name="Content Placeholder 2">
            <a:extLst>
              <a:ext uri="{FF2B5EF4-FFF2-40B4-BE49-F238E27FC236}">
                <a16:creationId xmlns="" xmlns:a16="http://schemas.microsoft.com/office/drawing/2014/main" id="{B1948E38-8FB0-4E51-A01C-C88794372E50}"/>
              </a:ext>
            </a:extLst>
          </p:cNvPr>
          <p:cNvSpPr>
            <a:spLocks noGrp="1"/>
          </p:cNvSpPr>
          <p:nvPr>
            <p:ph idx="1"/>
          </p:nvPr>
        </p:nvSpPr>
        <p:spPr>
          <a:xfrm>
            <a:off x="432000" y="1152000"/>
            <a:ext cx="3600000" cy="503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7" name="Footer Placeholder 6">
            <a:extLst>
              <a:ext uri="{FF2B5EF4-FFF2-40B4-BE49-F238E27FC236}">
                <a16:creationId xmlns="" xmlns:a16="http://schemas.microsoft.com/office/drawing/2014/main" id="{19F419B1-164A-4B7A-BBEC-47B6151ECB05}"/>
              </a:ext>
            </a:extLst>
          </p:cNvPr>
          <p:cNvSpPr>
            <a:spLocks noGrp="1"/>
          </p:cNvSpPr>
          <p:nvPr>
            <p:ph type="ftr" sz="quarter" idx="10"/>
          </p:nvPr>
        </p:nvSpPr>
        <p:spPr>
          <a:xfrm>
            <a:off x="432000" y="6188632"/>
            <a:ext cx="8784941" cy="365125"/>
          </a:xfrm>
          <a:prstGeom prst="rect">
            <a:avLst/>
          </a:prstGeom>
        </p:spPr>
        <p:txBody>
          <a:bodyPr/>
          <a:lstStyle>
            <a:lvl1pPr>
              <a:defRPr>
                <a:solidFill>
                  <a:schemeClr val="tx1">
                    <a:lumMod val="75000"/>
                    <a:lumOff val="25000"/>
                  </a:schemeClr>
                </a:solidFill>
              </a:defRPr>
            </a:lvl1pPr>
          </a:lstStyle>
          <a:p>
            <a:pPr>
              <a:buClrTx/>
              <a:buFontTx/>
              <a:buNone/>
            </a:pPr>
            <a:r>
              <a:rPr lang="en-US" sz="1800" kern="1200" dirty="0">
                <a:solidFill>
                  <a:prstClr val="black">
                    <a:lumMod val="75000"/>
                    <a:lumOff val="25000"/>
                  </a:prstClr>
                </a:solidFill>
                <a:latin typeface="Calibri" panose="020F0502020204030204"/>
                <a:ea typeface="+mn-ea"/>
                <a:cs typeface="+mn-cs"/>
              </a:rPr>
              <a:t>Add a footer</a:t>
            </a:r>
          </a:p>
        </p:txBody>
      </p:sp>
      <p:sp>
        <p:nvSpPr>
          <p:cNvPr id="8" name="Slide Number Placeholder 7">
            <a:extLst>
              <a:ext uri="{FF2B5EF4-FFF2-40B4-BE49-F238E27FC236}">
                <a16:creationId xmlns=""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5" name="Text Placeholder 4">
            <a:extLst>
              <a:ext uri="{FF2B5EF4-FFF2-40B4-BE49-F238E27FC236}">
                <a16:creationId xmlns="" xmlns:a16="http://schemas.microsoft.com/office/drawing/2014/main" id="{16A38E24-EB1C-472F-B631-5DF32F9C4CF5}"/>
              </a:ext>
            </a:extLst>
          </p:cNvPr>
          <p:cNvSpPr>
            <a:spLocks noGrp="1"/>
          </p:cNvSpPr>
          <p:nvPr>
            <p:ph type="body" sz="quarter" idx="12"/>
          </p:nvPr>
        </p:nvSpPr>
        <p:spPr>
          <a:xfrm>
            <a:off x="4301549" y="1152004"/>
            <a:ext cx="3600451" cy="5038725"/>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11" name="Text Placeholder 10">
            <a:extLst>
              <a:ext uri="{FF2B5EF4-FFF2-40B4-BE49-F238E27FC236}">
                <a16:creationId xmlns="" xmlns:a16="http://schemas.microsoft.com/office/drawing/2014/main" id="{5B4A252E-78C9-4F76-98A4-A4B580AD072A}"/>
              </a:ext>
            </a:extLst>
          </p:cNvPr>
          <p:cNvSpPr>
            <a:spLocks noGrp="1"/>
          </p:cNvSpPr>
          <p:nvPr>
            <p:ph type="body" sz="quarter" idx="13"/>
          </p:nvPr>
        </p:nvSpPr>
        <p:spPr>
          <a:xfrm>
            <a:off x="8171549" y="1152004"/>
            <a:ext cx="3600451" cy="5038725"/>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Tree>
    <p:extLst>
      <p:ext uri="{BB962C8B-B14F-4D97-AF65-F5344CB8AC3E}">
        <p14:creationId xmlns:p14="http://schemas.microsoft.com/office/powerpoint/2010/main" val="8842371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smtClean="0"/>
              <a:t>Click to edit Master title style</a:t>
            </a:r>
            <a:endParaRPr lang="en-US" noProof="0"/>
          </a:p>
        </p:txBody>
      </p:sp>
      <p:sp>
        <p:nvSpPr>
          <p:cNvPr id="3" name="Content Placeholder 2">
            <a:extLst>
              <a:ext uri="{FF2B5EF4-FFF2-40B4-BE49-F238E27FC236}">
                <a16:creationId xmlns="" xmlns:a16="http://schemas.microsoft.com/office/drawing/2014/main" id="{B1948E38-8FB0-4E51-A01C-C88794372E50}"/>
              </a:ext>
            </a:extLst>
          </p:cNvPr>
          <p:cNvSpPr>
            <a:spLocks noGrp="1"/>
          </p:cNvSpPr>
          <p:nvPr>
            <p:ph idx="1"/>
          </p:nvPr>
        </p:nvSpPr>
        <p:spPr>
          <a:xfrm>
            <a:off x="432000" y="1152000"/>
            <a:ext cx="2160000" cy="503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7" name="Footer Placeholder 6">
            <a:extLst>
              <a:ext uri="{FF2B5EF4-FFF2-40B4-BE49-F238E27FC236}">
                <a16:creationId xmlns="" xmlns:a16="http://schemas.microsoft.com/office/drawing/2014/main" id="{19F419B1-164A-4B7A-BBEC-47B6151ECB05}"/>
              </a:ext>
            </a:extLst>
          </p:cNvPr>
          <p:cNvSpPr>
            <a:spLocks noGrp="1"/>
          </p:cNvSpPr>
          <p:nvPr>
            <p:ph type="ftr" sz="quarter" idx="10"/>
          </p:nvPr>
        </p:nvSpPr>
        <p:spPr>
          <a:xfrm>
            <a:off x="432000" y="6188632"/>
            <a:ext cx="8784941" cy="365125"/>
          </a:xfrm>
          <a:prstGeom prst="rect">
            <a:avLst/>
          </a:prstGeom>
        </p:spPr>
        <p:txBody>
          <a:bodyPr/>
          <a:lstStyle>
            <a:lvl1pPr>
              <a:defRPr>
                <a:solidFill>
                  <a:schemeClr val="tx1">
                    <a:lumMod val="75000"/>
                    <a:lumOff val="25000"/>
                  </a:schemeClr>
                </a:solidFill>
              </a:defRPr>
            </a:lvl1pPr>
          </a:lstStyle>
          <a:p>
            <a:pPr>
              <a:buClrTx/>
              <a:buFontTx/>
              <a:buNone/>
            </a:pPr>
            <a:r>
              <a:rPr lang="en-US" sz="1800" kern="1200" dirty="0">
                <a:solidFill>
                  <a:prstClr val="black">
                    <a:lumMod val="75000"/>
                    <a:lumOff val="25000"/>
                  </a:prstClr>
                </a:solidFill>
                <a:latin typeface="Calibri" panose="020F0502020204030204"/>
                <a:ea typeface="+mn-ea"/>
                <a:cs typeface="+mn-cs"/>
              </a:rPr>
              <a:t>Add a footer</a:t>
            </a:r>
          </a:p>
        </p:txBody>
      </p:sp>
      <p:sp>
        <p:nvSpPr>
          <p:cNvPr id="8" name="Slide Number Placeholder 7">
            <a:extLst>
              <a:ext uri="{FF2B5EF4-FFF2-40B4-BE49-F238E27FC236}">
                <a16:creationId xmlns=""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5" name="Text Placeholder 4">
            <a:extLst>
              <a:ext uri="{FF2B5EF4-FFF2-40B4-BE49-F238E27FC236}">
                <a16:creationId xmlns="" xmlns:a16="http://schemas.microsoft.com/office/drawing/2014/main" id="{1F5B3657-F2AE-455A-BF81-1A0C2ACECD20}"/>
              </a:ext>
            </a:extLst>
          </p:cNvPr>
          <p:cNvSpPr>
            <a:spLocks noGrp="1"/>
          </p:cNvSpPr>
          <p:nvPr>
            <p:ph type="body" sz="quarter" idx="12"/>
          </p:nvPr>
        </p:nvSpPr>
        <p:spPr>
          <a:xfrm>
            <a:off x="2726414" y="1152527"/>
            <a:ext cx="2160588" cy="5038725"/>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13" name="Text Placeholder 12">
            <a:extLst>
              <a:ext uri="{FF2B5EF4-FFF2-40B4-BE49-F238E27FC236}">
                <a16:creationId xmlns="" xmlns:a16="http://schemas.microsoft.com/office/drawing/2014/main" id="{6A983D98-E0AB-429A-9EC2-B50D4216D691}"/>
              </a:ext>
            </a:extLst>
          </p:cNvPr>
          <p:cNvSpPr>
            <a:spLocks noGrp="1"/>
          </p:cNvSpPr>
          <p:nvPr>
            <p:ph type="body" sz="quarter" idx="13"/>
          </p:nvPr>
        </p:nvSpPr>
        <p:spPr>
          <a:xfrm>
            <a:off x="5021414" y="1152527"/>
            <a:ext cx="2160588" cy="5038725"/>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15" name="Text Placeholder 14">
            <a:extLst>
              <a:ext uri="{FF2B5EF4-FFF2-40B4-BE49-F238E27FC236}">
                <a16:creationId xmlns="" xmlns:a16="http://schemas.microsoft.com/office/drawing/2014/main" id="{755213BF-EF6D-45DC-A01B-DE6C2F23A6D2}"/>
              </a:ext>
            </a:extLst>
          </p:cNvPr>
          <p:cNvSpPr>
            <a:spLocks noGrp="1"/>
          </p:cNvSpPr>
          <p:nvPr>
            <p:ph type="body" sz="quarter" idx="14"/>
          </p:nvPr>
        </p:nvSpPr>
        <p:spPr>
          <a:xfrm>
            <a:off x="7316414" y="1148060"/>
            <a:ext cx="2160588" cy="5038725"/>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17" name="Text Placeholder 16">
            <a:extLst>
              <a:ext uri="{FF2B5EF4-FFF2-40B4-BE49-F238E27FC236}">
                <a16:creationId xmlns="" xmlns:a16="http://schemas.microsoft.com/office/drawing/2014/main" id="{77D6BBBA-F4A3-45D4-91BC-A405FFDC7C3D}"/>
              </a:ext>
            </a:extLst>
          </p:cNvPr>
          <p:cNvSpPr>
            <a:spLocks noGrp="1"/>
          </p:cNvSpPr>
          <p:nvPr>
            <p:ph type="body" sz="quarter" idx="15"/>
          </p:nvPr>
        </p:nvSpPr>
        <p:spPr>
          <a:xfrm>
            <a:off x="9611414" y="1152527"/>
            <a:ext cx="2160588" cy="5038725"/>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Tree>
    <p:extLst>
      <p:ext uri="{BB962C8B-B14F-4D97-AF65-F5344CB8AC3E}">
        <p14:creationId xmlns:p14="http://schemas.microsoft.com/office/powerpoint/2010/main" val="25502819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8" name="Oval 27">
            <a:extLst>
              <a:ext uri="{FF2B5EF4-FFF2-40B4-BE49-F238E27FC236}">
                <a16:creationId xmlns="" xmlns:a16="http://schemas.microsoft.com/office/drawing/2014/main" id="{2041BFF2-BC3B-3145-940D-004809E5A80A}"/>
              </a:ext>
            </a:extLst>
          </p:cNvPr>
          <p:cNvSpPr>
            <a:spLocks noChangeAspect="1"/>
          </p:cNvSpPr>
          <p:nvPr userDrawn="1"/>
        </p:nvSpPr>
        <p:spPr>
          <a:xfrm>
            <a:off x="3050592"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29" name="Oval 28">
            <a:extLst>
              <a:ext uri="{FF2B5EF4-FFF2-40B4-BE49-F238E27FC236}">
                <a16:creationId xmlns="" xmlns:a16="http://schemas.microsoft.com/office/drawing/2014/main" id="{A9906F5C-A183-DF45-AE48-C1D611CDC98D}"/>
              </a:ext>
            </a:extLst>
          </p:cNvPr>
          <p:cNvSpPr>
            <a:spLocks noChangeAspect="1"/>
          </p:cNvSpPr>
          <p:nvPr userDrawn="1"/>
        </p:nvSpPr>
        <p:spPr>
          <a:xfrm>
            <a:off x="5345060"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30" name="Oval 29">
            <a:extLst>
              <a:ext uri="{FF2B5EF4-FFF2-40B4-BE49-F238E27FC236}">
                <a16:creationId xmlns="" xmlns:a16="http://schemas.microsoft.com/office/drawing/2014/main" id="{C9CFF2EB-CD95-EA4D-810E-C9F8127071FE}"/>
              </a:ext>
            </a:extLst>
          </p:cNvPr>
          <p:cNvSpPr>
            <a:spLocks noChangeAspect="1"/>
          </p:cNvSpPr>
          <p:nvPr userDrawn="1"/>
        </p:nvSpPr>
        <p:spPr>
          <a:xfrm>
            <a:off x="7639529"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31" name="Oval 30">
            <a:extLst>
              <a:ext uri="{FF2B5EF4-FFF2-40B4-BE49-F238E27FC236}">
                <a16:creationId xmlns="" xmlns:a16="http://schemas.microsoft.com/office/drawing/2014/main" id="{EE120266-68E0-504A-B1C8-F3369F5AF7C0}"/>
              </a:ext>
            </a:extLst>
          </p:cNvPr>
          <p:cNvSpPr>
            <a:spLocks noChangeAspect="1"/>
          </p:cNvSpPr>
          <p:nvPr userDrawn="1"/>
        </p:nvSpPr>
        <p:spPr>
          <a:xfrm>
            <a:off x="9933999"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9" name="Oval 8">
            <a:extLst>
              <a:ext uri="{FF2B5EF4-FFF2-40B4-BE49-F238E27FC236}">
                <a16:creationId xmlns="" xmlns:a16="http://schemas.microsoft.com/office/drawing/2014/main" id="{4FB4A810-8614-AD44-B362-CE45C8C679CE}"/>
              </a:ext>
            </a:extLst>
          </p:cNvPr>
          <p:cNvSpPr>
            <a:spLocks noChangeAspect="1"/>
          </p:cNvSpPr>
          <p:nvPr userDrawn="1"/>
        </p:nvSpPr>
        <p:spPr>
          <a:xfrm>
            <a:off x="759111"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2" name="Title 1">
            <a:extLst>
              <a:ext uri="{FF2B5EF4-FFF2-40B4-BE49-F238E27FC236}">
                <a16:creationId xmlns=""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smtClean="0"/>
              <a:t>Click to edit Master title style</a:t>
            </a:r>
            <a:endParaRPr lang="en-US" noProof="0"/>
          </a:p>
        </p:txBody>
      </p:sp>
      <p:sp>
        <p:nvSpPr>
          <p:cNvPr id="7" name="Footer Placeholder 6">
            <a:extLst>
              <a:ext uri="{FF2B5EF4-FFF2-40B4-BE49-F238E27FC236}">
                <a16:creationId xmlns="" xmlns:a16="http://schemas.microsoft.com/office/drawing/2014/main" id="{19F419B1-164A-4B7A-BBEC-47B6151ECB05}"/>
              </a:ext>
            </a:extLst>
          </p:cNvPr>
          <p:cNvSpPr>
            <a:spLocks noGrp="1"/>
          </p:cNvSpPr>
          <p:nvPr>
            <p:ph type="ftr" sz="quarter" idx="10"/>
          </p:nvPr>
        </p:nvSpPr>
        <p:spPr>
          <a:xfrm>
            <a:off x="432000" y="6188632"/>
            <a:ext cx="8784941" cy="365125"/>
          </a:xfrm>
          <a:prstGeom prst="rect">
            <a:avLst/>
          </a:prstGeom>
        </p:spPr>
        <p:txBody>
          <a:bodyPr/>
          <a:lstStyle>
            <a:lvl1pPr>
              <a:defRPr>
                <a:solidFill>
                  <a:schemeClr val="tx1">
                    <a:lumMod val="75000"/>
                    <a:lumOff val="25000"/>
                  </a:schemeClr>
                </a:solidFill>
              </a:defRPr>
            </a:lvl1pPr>
          </a:lstStyle>
          <a:p>
            <a:pPr>
              <a:buClrTx/>
              <a:buFontTx/>
              <a:buNone/>
            </a:pPr>
            <a:r>
              <a:rPr lang="en-US" sz="1800" kern="1200" dirty="0">
                <a:solidFill>
                  <a:prstClr val="black">
                    <a:lumMod val="75000"/>
                    <a:lumOff val="25000"/>
                  </a:prstClr>
                </a:solidFill>
                <a:latin typeface="Calibri" panose="020F0502020204030204"/>
                <a:ea typeface="+mn-ea"/>
                <a:cs typeface="+mn-cs"/>
              </a:rPr>
              <a:t>Add a footer</a:t>
            </a:r>
          </a:p>
        </p:txBody>
      </p:sp>
      <p:sp>
        <p:nvSpPr>
          <p:cNvPr id="8" name="Slide Number Placeholder 7">
            <a:extLst>
              <a:ext uri="{FF2B5EF4-FFF2-40B4-BE49-F238E27FC236}">
                <a16:creationId xmlns=""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5" name="Text Placeholder 4">
            <a:extLst>
              <a:ext uri="{FF2B5EF4-FFF2-40B4-BE49-F238E27FC236}">
                <a16:creationId xmlns="" xmlns:a16="http://schemas.microsoft.com/office/drawing/2014/main" id="{1F5B3657-F2AE-455A-BF81-1A0C2ACECD20}"/>
              </a:ext>
            </a:extLst>
          </p:cNvPr>
          <p:cNvSpPr>
            <a:spLocks noGrp="1"/>
          </p:cNvSpPr>
          <p:nvPr>
            <p:ph type="body" sz="quarter" idx="12" hasCustomPrompt="1"/>
          </p:nvPr>
        </p:nvSpPr>
        <p:spPr>
          <a:xfrm>
            <a:off x="2726075" y="4688112"/>
            <a:ext cx="2160588" cy="900000"/>
          </a:xfrm>
        </p:spPr>
        <p:txBody>
          <a:bodyPr/>
          <a:lstStyle>
            <a:lvl1pPr marL="0" indent="0" algn="ctr">
              <a:buNone/>
              <a:defRPr sz="1200"/>
            </a:lvl1pPr>
          </a:lstStyle>
          <a:p>
            <a:pPr lvl="0"/>
            <a:r>
              <a:rPr lang="en-US" noProof="0"/>
              <a:t>Bullet Description</a:t>
            </a:r>
          </a:p>
        </p:txBody>
      </p:sp>
      <p:sp>
        <p:nvSpPr>
          <p:cNvPr id="13" name="Text Placeholder 12">
            <a:extLst>
              <a:ext uri="{FF2B5EF4-FFF2-40B4-BE49-F238E27FC236}">
                <a16:creationId xmlns="" xmlns:a16="http://schemas.microsoft.com/office/drawing/2014/main" id="{6A983D98-E0AB-429A-9EC2-B50D4216D691}"/>
              </a:ext>
            </a:extLst>
          </p:cNvPr>
          <p:cNvSpPr>
            <a:spLocks noGrp="1"/>
          </p:cNvSpPr>
          <p:nvPr>
            <p:ph type="body" sz="quarter" idx="13" hasCustomPrompt="1"/>
          </p:nvPr>
        </p:nvSpPr>
        <p:spPr>
          <a:xfrm>
            <a:off x="5020543" y="4688112"/>
            <a:ext cx="2160588" cy="900000"/>
          </a:xfrm>
        </p:spPr>
        <p:txBody>
          <a:bodyPr/>
          <a:lstStyle>
            <a:lvl1pPr marL="0" indent="0" algn="ctr">
              <a:buNone/>
              <a:defRPr sz="1200"/>
            </a:lvl1pPr>
          </a:lstStyle>
          <a:p>
            <a:pPr lvl="0"/>
            <a:r>
              <a:rPr lang="en-US" noProof="0"/>
              <a:t>Bullet Description</a:t>
            </a:r>
          </a:p>
        </p:txBody>
      </p:sp>
      <p:sp>
        <p:nvSpPr>
          <p:cNvPr id="15" name="Text Placeholder 14">
            <a:extLst>
              <a:ext uri="{FF2B5EF4-FFF2-40B4-BE49-F238E27FC236}">
                <a16:creationId xmlns="" xmlns:a16="http://schemas.microsoft.com/office/drawing/2014/main" id="{755213BF-EF6D-45DC-A01B-DE6C2F23A6D2}"/>
              </a:ext>
            </a:extLst>
          </p:cNvPr>
          <p:cNvSpPr>
            <a:spLocks noGrp="1"/>
          </p:cNvSpPr>
          <p:nvPr>
            <p:ph type="body" sz="quarter" idx="14" hasCustomPrompt="1"/>
          </p:nvPr>
        </p:nvSpPr>
        <p:spPr>
          <a:xfrm>
            <a:off x="7315014" y="4683647"/>
            <a:ext cx="2160588" cy="900000"/>
          </a:xfrm>
        </p:spPr>
        <p:txBody>
          <a:bodyPr/>
          <a:lstStyle>
            <a:lvl1pPr marL="0" indent="0" algn="ctr">
              <a:buNone/>
              <a:defRPr sz="1200"/>
            </a:lvl1pPr>
          </a:lstStyle>
          <a:p>
            <a:pPr lvl="0"/>
            <a:r>
              <a:rPr lang="en-US" noProof="0"/>
              <a:t>Bullet Description</a:t>
            </a:r>
          </a:p>
        </p:txBody>
      </p:sp>
      <p:sp>
        <p:nvSpPr>
          <p:cNvPr id="17" name="Text Placeholder 16">
            <a:extLst>
              <a:ext uri="{FF2B5EF4-FFF2-40B4-BE49-F238E27FC236}">
                <a16:creationId xmlns="" xmlns:a16="http://schemas.microsoft.com/office/drawing/2014/main" id="{77D6BBBA-F4A3-45D4-91BC-A405FFDC7C3D}"/>
              </a:ext>
            </a:extLst>
          </p:cNvPr>
          <p:cNvSpPr>
            <a:spLocks noGrp="1"/>
          </p:cNvSpPr>
          <p:nvPr>
            <p:ph type="body" sz="quarter" idx="15" hasCustomPrompt="1"/>
          </p:nvPr>
        </p:nvSpPr>
        <p:spPr>
          <a:xfrm>
            <a:off x="9609483" y="4688112"/>
            <a:ext cx="2160588" cy="900000"/>
          </a:xfrm>
        </p:spPr>
        <p:txBody>
          <a:bodyPr/>
          <a:lstStyle>
            <a:lvl1pPr marL="0" indent="0" algn="ctr">
              <a:buNone/>
              <a:defRPr sz="1200"/>
            </a:lvl1pPr>
          </a:lstStyle>
          <a:p>
            <a:pPr lvl="0"/>
            <a:r>
              <a:rPr lang="en-US" noProof="0"/>
              <a:t>Bullet Description</a:t>
            </a:r>
          </a:p>
        </p:txBody>
      </p:sp>
      <p:sp>
        <p:nvSpPr>
          <p:cNvPr id="6" name="Text Placeholder 5">
            <a:extLst>
              <a:ext uri="{FF2B5EF4-FFF2-40B4-BE49-F238E27FC236}">
                <a16:creationId xmlns="" xmlns:a16="http://schemas.microsoft.com/office/drawing/2014/main" id="{EB3F7825-EB73-4976-9D8D-BAD8C8FCEA82}"/>
              </a:ext>
            </a:extLst>
          </p:cNvPr>
          <p:cNvSpPr>
            <a:spLocks noGrp="1"/>
          </p:cNvSpPr>
          <p:nvPr>
            <p:ph type="body" sz="quarter" idx="16" hasCustomPrompt="1"/>
          </p:nvPr>
        </p:nvSpPr>
        <p:spPr>
          <a:xfrm>
            <a:off x="431800" y="3926334"/>
            <a:ext cx="2160000" cy="504000"/>
          </a:xfrm>
        </p:spPr>
        <p:txBody>
          <a:bodyPr/>
          <a:lstStyle>
            <a:lvl1pPr marL="0" indent="0" algn="ctr">
              <a:buNone/>
              <a:defRPr b="1">
                <a:latin typeface="+mj-lt"/>
              </a:defRPr>
            </a:lvl1pPr>
          </a:lstStyle>
          <a:p>
            <a:pPr lvl="0"/>
            <a:r>
              <a:rPr lang="en-US" noProof="0"/>
              <a:t>Bullet 1</a:t>
            </a:r>
          </a:p>
        </p:txBody>
      </p:sp>
      <p:sp>
        <p:nvSpPr>
          <p:cNvPr id="10" name="Text Placeholder 9">
            <a:extLst>
              <a:ext uri="{FF2B5EF4-FFF2-40B4-BE49-F238E27FC236}">
                <a16:creationId xmlns="" xmlns:a16="http://schemas.microsoft.com/office/drawing/2014/main" id="{6D972951-9088-4993-8DED-9DA3B6B08CF2}"/>
              </a:ext>
            </a:extLst>
          </p:cNvPr>
          <p:cNvSpPr>
            <a:spLocks noGrp="1"/>
          </p:cNvSpPr>
          <p:nvPr>
            <p:ph type="body" sz="quarter" idx="17" hasCustomPrompt="1"/>
          </p:nvPr>
        </p:nvSpPr>
        <p:spPr>
          <a:xfrm>
            <a:off x="2726076" y="3926335"/>
            <a:ext cx="2160587" cy="504000"/>
          </a:xfrm>
        </p:spPr>
        <p:txBody>
          <a:bodyPr/>
          <a:lstStyle>
            <a:lvl1pPr marL="0" indent="0" algn="ctr">
              <a:buNone/>
              <a:defRPr b="1">
                <a:latin typeface="+mj-lt"/>
              </a:defRPr>
            </a:lvl1pPr>
          </a:lstStyle>
          <a:p>
            <a:pPr lvl="0"/>
            <a:r>
              <a:rPr lang="en-US" noProof="0"/>
              <a:t>Bullet 2</a:t>
            </a:r>
          </a:p>
        </p:txBody>
      </p:sp>
      <p:sp>
        <p:nvSpPr>
          <p:cNvPr id="12" name="Text Placeholder 11">
            <a:extLst>
              <a:ext uri="{FF2B5EF4-FFF2-40B4-BE49-F238E27FC236}">
                <a16:creationId xmlns="" xmlns:a16="http://schemas.microsoft.com/office/drawing/2014/main" id="{48424FDD-507C-4199-BFC6-8BC01D8992B6}"/>
              </a:ext>
            </a:extLst>
          </p:cNvPr>
          <p:cNvSpPr>
            <a:spLocks noGrp="1"/>
          </p:cNvSpPr>
          <p:nvPr>
            <p:ph type="body" sz="quarter" idx="18" hasCustomPrompt="1"/>
          </p:nvPr>
        </p:nvSpPr>
        <p:spPr>
          <a:xfrm>
            <a:off x="5020543" y="3926335"/>
            <a:ext cx="2160588" cy="504000"/>
          </a:xfrm>
        </p:spPr>
        <p:txBody>
          <a:bodyPr/>
          <a:lstStyle>
            <a:lvl1pPr marL="0" indent="0" algn="ctr">
              <a:buNone/>
              <a:defRPr b="1">
                <a:latin typeface="+mj-lt"/>
              </a:defRPr>
            </a:lvl1pPr>
          </a:lstStyle>
          <a:p>
            <a:pPr lvl="0"/>
            <a:r>
              <a:rPr lang="en-US" noProof="0"/>
              <a:t>Bullet 3</a:t>
            </a:r>
          </a:p>
        </p:txBody>
      </p:sp>
      <p:sp>
        <p:nvSpPr>
          <p:cNvPr id="16" name="Text Placeholder 15">
            <a:extLst>
              <a:ext uri="{FF2B5EF4-FFF2-40B4-BE49-F238E27FC236}">
                <a16:creationId xmlns="" xmlns:a16="http://schemas.microsoft.com/office/drawing/2014/main" id="{33DAFB20-1343-4578-8AA0-0378B674F1B1}"/>
              </a:ext>
            </a:extLst>
          </p:cNvPr>
          <p:cNvSpPr>
            <a:spLocks noGrp="1"/>
          </p:cNvSpPr>
          <p:nvPr>
            <p:ph type="body" sz="quarter" idx="19" hasCustomPrompt="1"/>
          </p:nvPr>
        </p:nvSpPr>
        <p:spPr>
          <a:xfrm>
            <a:off x="7315013" y="3926335"/>
            <a:ext cx="2160587" cy="504000"/>
          </a:xfrm>
        </p:spPr>
        <p:txBody>
          <a:bodyPr/>
          <a:lstStyle>
            <a:lvl1pPr marL="0" indent="0" algn="ctr">
              <a:buNone/>
              <a:defRPr b="1">
                <a:latin typeface="+mj-lt"/>
              </a:defRPr>
            </a:lvl1pPr>
          </a:lstStyle>
          <a:p>
            <a:pPr lvl="0"/>
            <a:r>
              <a:rPr lang="en-US" noProof="0"/>
              <a:t>Bullet 4</a:t>
            </a:r>
          </a:p>
        </p:txBody>
      </p:sp>
      <p:sp>
        <p:nvSpPr>
          <p:cNvPr id="19" name="Text Placeholder 18">
            <a:extLst>
              <a:ext uri="{FF2B5EF4-FFF2-40B4-BE49-F238E27FC236}">
                <a16:creationId xmlns="" xmlns:a16="http://schemas.microsoft.com/office/drawing/2014/main" id="{B01E9EA3-8BD6-4531-812C-663C75428B76}"/>
              </a:ext>
            </a:extLst>
          </p:cNvPr>
          <p:cNvSpPr>
            <a:spLocks noGrp="1"/>
          </p:cNvSpPr>
          <p:nvPr>
            <p:ph type="body" sz="quarter" idx="20" hasCustomPrompt="1"/>
          </p:nvPr>
        </p:nvSpPr>
        <p:spPr>
          <a:xfrm>
            <a:off x="9609483" y="3926335"/>
            <a:ext cx="2160588" cy="504000"/>
          </a:xfrm>
        </p:spPr>
        <p:txBody>
          <a:bodyPr/>
          <a:lstStyle>
            <a:lvl1pPr marL="0" indent="0" algn="ctr">
              <a:buNone/>
              <a:defRPr b="1">
                <a:latin typeface="+mj-lt"/>
              </a:defRPr>
            </a:lvl1pPr>
          </a:lstStyle>
          <a:p>
            <a:pPr lvl="0"/>
            <a:r>
              <a:rPr lang="en-US" noProof="0"/>
              <a:t>Bullet 5</a:t>
            </a:r>
          </a:p>
        </p:txBody>
      </p:sp>
      <p:sp>
        <p:nvSpPr>
          <p:cNvPr id="21" name="Text Placeholder 20">
            <a:extLst>
              <a:ext uri="{FF2B5EF4-FFF2-40B4-BE49-F238E27FC236}">
                <a16:creationId xmlns="" xmlns:a16="http://schemas.microsoft.com/office/drawing/2014/main" id="{DA4566DA-C848-4A27-BBC8-722932FFD7F6}"/>
              </a:ext>
            </a:extLst>
          </p:cNvPr>
          <p:cNvSpPr>
            <a:spLocks noGrp="1"/>
          </p:cNvSpPr>
          <p:nvPr>
            <p:ph type="body" sz="quarter" idx="21" hasCustomPrompt="1"/>
          </p:nvPr>
        </p:nvSpPr>
        <p:spPr>
          <a:xfrm>
            <a:off x="432095" y="4683350"/>
            <a:ext cx="2160000" cy="900000"/>
          </a:xfrm>
        </p:spPr>
        <p:txBody>
          <a:bodyPr/>
          <a:lstStyle>
            <a:lvl1pPr marL="0" indent="0" algn="ctr">
              <a:buNone/>
              <a:defRPr sz="1200"/>
            </a:lvl1pPr>
          </a:lstStyle>
          <a:p>
            <a:pPr lvl="0"/>
            <a:r>
              <a:rPr lang="en-US" noProof="0"/>
              <a:t>Bullet Description</a:t>
            </a:r>
          </a:p>
        </p:txBody>
      </p:sp>
      <p:sp>
        <p:nvSpPr>
          <p:cNvPr id="4" name="Picture Placeholder 3">
            <a:extLst>
              <a:ext uri="{FF2B5EF4-FFF2-40B4-BE49-F238E27FC236}">
                <a16:creationId xmlns="" xmlns:a16="http://schemas.microsoft.com/office/drawing/2014/main" id="{B0B1F8F6-73A5-F142-8A28-094DA998B5F5}"/>
              </a:ext>
            </a:extLst>
          </p:cNvPr>
          <p:cNvSpPr>
            <a:spLocks noGrp="1"/>
          </p:cNvSpPr>
          <p:nvPr>
            <p:ph type="pic" sz="quarter" idx="27"/>
          </p:nvPr>
        </p:nvSpPr>
        <p:spPr>
          <a:xfrm>
            <a:off x="1086456" y="2358095"/>
            <a:ext cx="854075" cy="854075"/>
          </a:xfrm>
        </p:spPr>
        <p:txBody>
          <a:bodyPr/>
          <a:lstStyle>
            <a:lvl1pPr marL="0" indent="0">
              <a:buNone/>
              <a:defRPr/>
            </a:lvl1pPr>
          </a:lstStyle>
          <a:p>
            <a:r>
              <a:rPr lang="en-US" noProof="0" smtClean="0"/>
              <a:t>Click icon to add picture</a:t>
            </a:r>
            <a:endParaRPr lang="en-US" noProof="0" dirty="0"/>
          </a:p>
        </p:txBody>
      </p:sp>
      <p:sp>
        <p:nvSpPr>
          <p:cNvPr id="32" name="Picture Placeholder 3">
            <a:extLst>
              <a:ext uri="{FF2B5EF4-FFF2-40B4-BE49-F238E27FC236}">
                <a16:creationId xmlns="" xmlns:a16="http://schemas.microsoft.com/office/drawing/2014/main" id="{F78A887E-89A6-244C-8AA4-484FE5358768}"/>
              </a:ext>
            </a:extLst>
          </p:cNvPr>
          <p:cNvSpPr>
            <a:spLocks noGrp="1"/>
          </p:cNvSpPr>
          <p:nvPr>
            <p:ph type="pic" sz="quarter" idx="28"/>
          </p:nvPr>
        </p:nvSpPr>
        <p:spPr>
          <a:xfrm>
            <a:off x="3380177" y="2358095"/>
            <a:ext cx="854075" cy="854075"/>
          </a:xfrm>
        </p:spPr>
        <p:txBody>
          <a:bodyPr/>
          <a:lstStyle>
            <a:lvl1pPr marL="0" indent="0">
              <a:buNone/>
              <a:defRPr/>
            </a:lvl1pPr>
          </a:lstStyle>
          <a:p>
            <a:r>
              <a:rPr lang="en-US" noProof="0" smtClean="0"/>
              <a:t>Click icon to add picture</a:t>
            </a:r>
            <a:endParaRPr lang="en-US" noProof="0" dirty="0"/>
          </a:p>
        </p:txBody>
      </p:sp>
      <p:sp>
        <p:nvSpPr>
          <p:cNvPr id="33" name="Picture Placeholder 3">
            <a:extLst>
              <a:ext uri="{FF2B5EF4-FFF2-40B4-BE49-F238E27FC236}">
                <a16:creationId xmlns="" xmlns:a16="http://schemas.microsoft.com/office/drawing/2014/main" id="{52B18661-99A8-214A-A089-09F11F1EB5C4}"/>
              </a:ext>
            </a:extLst>
          </p:cNvPr>
          <p:cNvSpPr>
            <a:spLocks noGrp="1"/>
          </p:cNvSpPr>
          <p:nvPr>
            <p:ph type="pic" sz="quarter" idx="29"/>
          </p:nvPr>
        </p:nvSpPr>
        <p:spPr>
          <a:xfrm>
            <a:off x="5673900" y="2358095"/>
            <a:ext cx="854075" cy="854075"/>
          </a:xfrm>
        </p:spPr>
        <p:txBody>
          <a:bodyPr/>
          <a:lstStyle>
            <a:lvl1pPr marL="0" indent="0">
              <a:buNone/>
              <a:defRPr/>
            </a:lvl1pPr>
          </a:lstStyle>
          <a:p>
            <a:r>
              <a:rPr lang="en-US" noProof="0" smtClean="0"/>
              <a:t>Click icon to add picture</a:t>
            </a:r>
            <a:endParaRPr lang="en-US" noProof="0" dirty="0"/>
          </a:p>
        </p:txBody>
      </p:sp>
      <p:sp>
        <p:nvSpPr>
          <p:cNvPr id="34" name="Picture Placeholder 3">
            <a:extLst>
              <a:ext uri="{FF2B5EF4-FFF2-40B4-BE49-F238E27FC236}">
                <a16:creationId xmlns="" xmlns:a16="http://schemas.microsoft.com/office/drawing/2014/main" id="{69D5F0B5-DE10-D646-9244-6B4289E7793E}"/>
              </a:ext>
            </a:extLst>
          </p:cNvPr>
          <p:cNvSpPr>
            <a:spLocks noGrp="1"/>
          </p:cNvSpPr>
          <p:nvPr>
            <p:ph type="pic" sz="quarter" idx="30"/>
          </p:nvPr>
        </p:nvSpPr>
        <p:spPr>
          <a:xfrm>
            <a:off x="7967621" y="2358095"/>
            <a:ext cx="854075" cy="854075"/>
          </a:xfrm>
        </p:spPr>
        <p:txBody>
          <a:bodyPr/>
          <a:lstStyle>
            <a:lvl1pPr marL="0" indent="0">
              <a:buNone/>
              <a:defRPr/>
            </a:lvl1pPr>
          </a:lstStyle>
          <a:p>
            <a:r>
              <a:rPr lang="en-US" noProof="0" smtClean="0"/>
              <a:t>Click icon to add picture</a:t>
            </a:r>
            <a:endParaRPr lang="en-US" noProof="0" dirty="0"/>
          </a:p>
        </p:txBody>
      </p:sp>
      <p:sp>
        <p:nvSpPr>
          <p:cNvPr id="35" name="Picture Placeholder 3">
            <a:extLst>
              <a:ext uri="{FF2B5EF4-FFF2-40B4-BE49-F238E27FC236}">
                <a16:creationId xmlns="" xmlns:a16="http://schemas.microsoft.com/office/drawing/2014/main" id="{72B87CCD-6D17-844B-87EF-F8BC69D79B06}"/>
              </a:ext>
            </a:extLst>
          </p:cNvPr>
          <p:cNvSpPr>
            <a:spLocks noGrp="1"/>
          </p:cNvSpPr>
          <p:nvPr>
            <p:ph type="pic" sz="quarter" idx="31"/>
          </p:nvPr>
        </p:nvSpPr>
        <p:spPr>
          <a:xfrm>
            <a:off x="10261341" y="2358095"/>
            <a:ext cx="854075" cy="854075"/>
          </a:xfrm>
        </p:spPr>
        <p:txBody>
          <a:bodyPr/>
          <a:lstStyle>
            <a:lvl1pPr marL="0" indent="0">
              <a:buNone/>
              <a:defRPr/>
            </a:lvl1pPr>
          </a:lstStyle>
          <a:p>
            <a:r>
              <a:rPr lang="en-US" noProof="0" smtClean="0"/>
              <a:t>Click icon to add picture</a:t>
            </a:r>
            <a:endParaRPr lang="en-US" noProof="0" dirty="0"/>
          </a:p>
        </p:txBody>
      </p:sp>
      <p:cxnSp>
        <p:nvCxnSpPr>
          <p:cNvPr id="25" name="Straight Connector 24">
            <a:extLst>
              <a:ext uri="{FF2B5EF4-FFF2-40B4-BE49-F238E27FC236}">
                <a16:creationId xmlns="" xmlns:a16="http://schemas.microsoft.com/office/drawing/2014/main" id="{EC221C1A-E955-4A4A-B47B-0028C57F6940}"/>
              </a:ext>
              <a:ext uri="{C183D7F6-B498-43B3-948B-1728B52AA6E4}">
                <adec:decorative xmlns:adec="http://schemas.microsoft.com/office/drawing/2017/decorative" xmlns="" val="1"/>
              </a:ext>
            </a:extLst>
          </p:cNvPr>
          <p:cNvCxnSpPr>
            <a:cxnSpLocks/>
          </p:cNvCxnSpPr>
          <p:nvPr userDrawn="1"/>
        </p:nvCxnSpPr>
        <p:spPr>
          <a:xfrm>
            <a:off x="2659047" y="2052017"/>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529F2F69-8DE5-40C8-9500-23B5BF43202A}"/>
              </a:ext>
              <a:ext uri="{C183D7F6-B498-43B3-948B-1728B52AA6E4}">
                <adec:decorative xmlns:adec="http://schemas.microsoft.com/office/drawing/2017/decorative" xmlns="" val="1"/>
              </a:ext>
            </a:extLst>
          </p:cNvPr>
          <p:cNvCxnSpPr>
            <a:cxnSpLocks/>
          </p:cNvCxnSpPr>
          <p:nvPr userDrawn="1"/>
        </p:nvCxnSpPr>
        <p:spPr>
          <a:xfrm>
            <a:off x="4953541" y="2052017"/>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 xmlns:a16="http://schemas.microsoft.com/office/drawing/2014/main" id="{5F56195C-F685-42C9-980B-24974E65EA89}"/>
              </a:ext>
              <a:ext uri="{C183D7F6-B498-43B3-948B-1728B52AA6E4}">
                <adec:decorative xmlns:adec="http://schemas.microsoft.com/office/drawing/2017/decorative" xmlns="" val="1"/>
              </a:ext>
            </a:extLst>
          </p:cNvPr>
          <p:cNvCxnSpPr>
            <a:cxnSpLocks/>
          </p:cNvCxnSpPr>
          <p:nvPr userDrawn="1"/>
        </p:nvCxnSpPr>
        <p:spPr>
          <a:xfrm>
            <a:off x="7248035" y="2052017"/>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 xmlns:a16="http://schemas.microsoft.com/office/drawing/2014/main" id="{E35A3995-4F01-4D2E-A636-9AC8AF29B733}"/>
              </a:ext>
              <a:ext uri="{C183D7F6-B498-43B3-948B-1728B52AA6E4}">
                <adec:decorative xmlns:adec="http://schemas.microsoft.com/office/drawing/2017/decorative" xmlns="" val="1"/>
              </a:ext>
            </a:extLst>
          </p:cNvPr>
          <p:cNvCxnSpPr>
            <a:cxnSpLocks/>
          </p:cNvCxnSpPr>
          <p:nvPr userDrawn="1"/>
        </p:nvCxnSpPr>
        <p:spPr>
          <a:xfrm>
            <a:off x="9542529" y="2052017"/>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124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2"/>
        <p:cNvGrpSpPr/>
        <p:nvPr/>
      </p:nvGrpSpPr>
      <p:grpSpPr>
        <a:xfrm>
          <a:off x="0" y="0"/>
          <a:ext cx="0" cy="0"/>
          <a:chOff x="0" y="0"/>
          <a:chExt cx="0" cy="0"/>
        </a:xfrm>
      </p:grpSpPr>
      <p:sp>
        <p:nvSpPr>
          <p:cNvPr id="73" name="Google Shape;73;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4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5" name="Google Shape;75;p4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6" name="Google Shape;76;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 x Image Bullets Left">
    <p:spTree>
      <p:nvGrpSpPr>
        <p:cNvPr id="1" name=""/>
        <p:cNvGrpSpPr/>
        <p:nvPr/>
      </p:nvGrpSpPr>
      <p:grpSpPr>
        <a:xfrm>
          <a:off x="0" y="0"/>
          <a:ext cx="0" cy="0"/>
          <a:chOff x="0" y="0"/>
          <a:chExt cx="0" cy="0"/>
        </a:xfrm>
      </p:grpSpPr>
      <p:sp>
        <p:nvSpPr>
          <p:cNvPr id="20" name="Oval 19">
            <a:extLst>
              <a:ext uri="{FF2B5EF4-FFF2-40B4-BE49-F238E27FC236}">
                <a16:creationId xmlns="" xmlns:a16="http://schemas.microsoft.com/office/drawing/2014/main" id="{019D3C0C-316D-A045-BC1B-D508718E47A9}"/>
              </a:ext>
            </a:extLst>
          </p:cNvPr>
          <p:cNvSpPr>
            <a:spLocks noChangeAspect="1"/>
          </p:cNvSpPr>
          <p:nvPr userDrawn="1"/>
        </p:nvSpPr>
        <p:spPr>
          <a:xfrm>
            <a:off x="3050592"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22" name="Oval 21">
            <a:extLst>
              <a:ext uri="{FF2B5EF4-FFF2-40B4-BE49-F238E27FC236}">
                <a16:creationId xmlns="" xmlns:a16="http://schemas.microsoft.com/office/drawing/2014/main" id="{56D90BAC-4672-454F-9B98-7A6F31D7B3F7}"/>
              </a:ext>
            </a:extLst>
          </p:cNvPr>
          <p:cNvSpPr>
            <a:spLocks noChangeAspect="1"/>
          </p:cNvSpPr>
          <p:nvPr userDrawn="1"/>
        </p:nvSpPr>
        <p:spPr>
          <a:xfrm>
            <a:off x="5345060"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26" name="Oval 25">
            <a:extLst>
              <a:ext uri="{FF2B5EF4-FFF2-40B4-BE49-F238E27FC236}">
                <a16:creationId xmlns="" xmlns:a16="http://schemas.microsoft.com/office/drawing/2014/main" id="{21146660-9CB0-D241-ACBC-5C0A9FC8AD1A}"/>
              </a:ext>
            </a:extLst>
          </p:cNvPr>
          <p:cNvSpPr>
            <a:spLocks noChangeAspect="1"/>
          </p:cNvSpPr>
          <p:nvPr userDrawn="1"/>
        </p:nvSpPr>
        <p:spPr>
          <a:xfrm>
            <a:off x="759111"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27" name="Picture Placeholder 3">
            <a:extLst>
              <a:ext uri="{FF2B5EF4-FFF2-40B4-BE49-F238E27FC236}">
                <a16:creationId xmlns="" xmlns:a16="http://schemas.microsoft.com/office/drawing/2014/main" id="{831AC394-0DDA-6F4A-B2D3-6D95CD866486}"/>
              </a:ext>
            </a:extLst>
          </p:cNvPr>
          <p:cNvSpPr>
            <a:spLocks noGrp="1"/>
          </p:cNvSpPr>
          <p:nvPr>
            <p:ph type="pic" sz="quarter" idx="27"/>
          </p:nvPr>
        </p:nvSpPr>
        <p:spPr>
          <a:xfrm>
            <a:off x="1086456" y="2358095"/>
            <a:ext cx="854075" cy="854075"/>
          </a:xfrm>
        </p:spPr>
        <p:txBody>
          <a:bodyPr/>
          <a:lstStyle>
            <a:lvl1pPr marL="0" indent="0">
              <a:buNone/>
              <a:defRPr/>
            </a:lvl1pPr>
          </a:lstStyle>
          <a:p>
            <a:r>
              <a:rPr lang="en-US" noProof="0" smtClean="0"/>
              <a:t>Click icon to add picture</a:t>
            </a:r>
            <a:endParaRPr lang="en-US" noProof="0" dirty="0"/>
          </a:p>
        </p:txBody>
      </p:sp>
      <p:sp>
        <p:nvSpPr>
          <p:cNvPr id="28" name="Picture Placeholder 3">
            <a:extLst>
              <a:ext uri="{FF2B5EF4-FFF2-40B4-BE49-F238E27FC236}">
                <a16:creationId xmlns="" xmlns:a16="http://schemas.microsoft.com/office/drawing/2014/main" id="{B1A58D5B-A4BA-F446-90DA-1B6B207869A8}"/>
              </a:ext>
            </a:extLst>
          </p:cNvPr>
          <p:cNvSpPr>
            <a:spLocks noGrp="1"/>
          </p:cNvSpPr>
          <p:nvPr>
            <p:ph type="pic" sz="quarter" idx="28"/>
          </p:nvPr>
        </p:nvSpPr>
        <p:spPr>
          <a:xfrm>
            <a:off x="3380177" y="2358095"/>
            <a:ext cx="854075" cy="854075"/>
          </a:xfrm>
        </p:spPr>
        <p:txBody>
          <a:bodyPr/>
          <a:lstStyle>
            <a:lvl1pPr marL="0" indent="0">
              <a:buNone/>
              <a:defRPr/>
            </a:lvl1pPr>
          </a:lstStyle>
          <a:p>
            <a:r>
              <a:rPr lang="en-US" noProof="0" smtClean="0"/>
              <a:t>Click icon to add picture</a:t>
            </a:r>
            <a:endParaRPr lang="en-US" noProof="0" dirty="0"/>
          </a:p>
        </p:txBody>
      </p:sp>
      <p:sp>
        <p:nvSpPr>
          <p:cNvPr id="29" name="Picture Placeholder 3">
            <a:extLst>
              <a:ext uri="{FF2B5EF4-FFF2-40B4-BE49-F238E27FC236}">
                <a16:creationId xmlns="" xmlns:a16="http://schemas.microsoft.com/office/drawing/2014/main" id="{7912C149-C249-1940-AF83-360853E78C26}"/>
              </a:ext>
            </a:extLst>
          </p:cNvPr>
          <p:cNvSpPr>
            <a:spLocks noGrp="1"/>
          </p:cNvSpPr>
          <p:nvPr>
            <p:ph type="pic" sz="quarter" idx="29"/>
          </p:nvPr>
        </p:nvSpPr>
        <p:spPr>
          <a:xfrm>
            <a:off x="5673900" y="2358095"/>
            <a:ext cx="854075" cy="854075"/>
          </a:xfrm>
        </p:spPr>
        <p:txBody>
          <a:bodyPr/>
          <a:lstStyle>
            <a:lvl1pPr marL="0" indent="0">
              <a:buNone/>
              <a:defRPr/>
            </a:lvl1pPr>
          </a:lstStyle>
          <a:p>
            <a:r>
              <a:rPr lang="en-US" noProof="0" smtClean="0"/>
              <a:t>Click icon to add picture</a:t>
            </a:r>
            <a:endParaRPr lang="en-US" noProof="0" dirty="0"/>
          </a:p>
        </p:txBody>
      </p:sp>
      <p:sp>
        <p:nvSpPr>
          <p:cNvPr id="42" name="Rectangle 41">
            <a:extLst>
              <a:ext uri="{FF2B5EF4-FFF2-40B4-BE49-F238E27FC236}">
                <a16:creationId xmlns="" xmlns:a16="http://schemas.microsoft.com/office/drawing/2014/main" id="{D24854E3-04DE-4154-AD8A-9F8AC3E4EE33}"/>
              </a:ext>
            </a:extLst>
          </p:cNvPr>
          <p:cNvSpPr/>
          <p:nvPr userDrawn="1"/>
        </p:nvSpPr>
        <p:spPr>
          <a:xfrm>
            <a:off x="7632652" y="86714"/>
            <a:ext cx="4472635" cy="6684572"/>
          </a:xfrm>
          <a:prstGeom prst="rect">
            <a:avLst/>
          </a:prstGeom>
          <a:gradFill>
            <a:gsLst>
              <a:gs pos="0">
                <a:schemeClr val="tx1">
                  <a:alpha val="0"/>
                </a:schemeClr>
              </a:gs>
              <a:gs pos="100000">
                <a:schemeClr val="tx1">
                  <a:alpha val="31000"/>
                </a:scheme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41" name="Picture Placeholder 40">
            <a:extLst>
              <a:ext uri="{FF2B5EF4-FFF2-40B4-BE49-F238E27FC236}">
                <a16:creationId xmlns="" xmlns:a16="http://schemas.microsoft.com/office/drawing/2014/main" id="{5BDD2BB3-B6A3-404C-846E-13E06B2F1662}"/>
              </a:ext>
            </a:extLst>
          </p:cNvPr>
          <p:cNvSpPr>
            <a:spLocks noGrp="1"/>
          </p:cNvSpPr>
          <p:nvPr>
            <p:ph type="pic" sz="quarter" idx="25" hasCustomPrompt="1"/>
          </p:nvPr>
        </p:nvSpPr>
        <p:spPr>
          <a:xfrm>
            <a:off x="7632652" y="86714"/>
            <a:ext cx="4472635" cy="6478538"/>
          </a:xfrm>
          <a:custGeom>
            <a:avLst/>
            <a:gdLst>
              <a:gd name="connsiteX0" fmla="*/ 376782 w 4559351"/>
              <a:gd name="connsiteY0" fmla="*/ 5927210 h 6604145"/>
              <a:gd name="connsiteX1" fmla="*/ 1519837 w 4559351"/>
              <a:gd name="connsiteY1" fmla="*/ 6224579 h 6604145"/>
              <a:gd name="connsiteX2" fmla="*/ 1067656 w 4559351"/>
              <a:gd name="connsiteY2" fmla="*/ 6604145 h 6604145"/>
              <a:gd name="connsiteX3" fmla="*/ 567431 w 4559351"/>
              <a:gd name="connsiteY3" fmla="*/ 6347235 h 6604145"/>
              <a:gd name="connsiteX4" fmla="*/ 3770030 w 4559351"/>
              <a:gd name="connsiteY4" fmla="*/ 4729122 h 6604145"/>
              <a:gd name="connsiteX5" fmla="*/ 3830234 w 4559351"/>
              <a:gd name="connsiteY5" fmla="*/ 4893659 h 6604145"/>
              <a:gd name="connsiteX6" fmla="*/ 3125854 w 4559351"/>
              <a:gd name="connsiteY6" fmla="*/ 4949110 h 6604145"/>
              <a:gd name="connsiteX7" fmla="*/ 3170574 w 4559351"/>
              <a:gd name="connsiteY7" fmla="*/ 4030224 h 6604145"/>
              <a:gd name="connsiteX8" fmla="*/ 3437863 w 4559351"/>
              <a:gd name="connsiteY8" fmla="*/ 4760691 h 6604145"/>
              <a:gd name="connsiteX9" fmla="*/ 2793688 w 4559351"/>
              <a:gd name="connsiteY9" fmla="*/ 4980680 h 6604145"/>
              <a:gd name="connsiteX10" fmla="*/ 2501683 w 4559351"/>
              <a:gd name="connsiteY10" fmla="*/ 5003670 h 6604145"/>
              <a:gd name="connsiteX11" fmla="*/ 0 w 4559351"/>
              <a:gd name="connsiteY11" fmla="*/ 3396395 h 6604145"/>
              <a:gd name="connsiteX12" fmla="*/ 3032435 w 4559351"/>
              <a:gd name="connsiteY12" fmla="*/ 3966867 h 6604145"/>
              <a:gd name="connsiteX13" fmla="*/ 1101460 w 4559351"/>
              <a:gd name="connsiteY13" fmla="*/ 6039845 h 6604145"/>
              <a:gd name="connsiteX14" fmla="*/ 10881 w 4559351"/>
              <a:gd name="connsiteY14" fmla="*/ 5508230 h 6604145"/>
              <a:gd name="connsiteX15" fmla="*/ 0 w 4559351"/>
              <a:gd name="connsiteY15" fmla="*/ 5475113 h 6604145"/>
              <a:gd name="connsiteX16" fmla="*/ 0 w 4559351"/>
              <a:gd name="connsiteY16" fmla="*/ 2843941 h 6604145"/>
              <a:gd name="connsiteX17" fmla="*/ 1605508 w 4559351"/>
              <a:gd name="connsiteY17" fmla="*/ 3374908 h 6604145"/>
              <a:gd name="connsiteX18" fmla="*/ 1482045 w 4559351"/>
              <a:gd name="connsiteY18" fmla="*/ 3547687 h 6604145"/>
              <a:gd name="connsiteX19" fmla="*/ 0 w 4559351"/>
              <a:gd name="connsiteY19" fmla="*/ 3206607 h 6604145"/>
              <a:gd name="connsiteX20" fmla="*/ 0 w 4559351"/>
              <a:gd name="connsiteY20" fmla="*/ 0 h 6604145"/>
              <a:gd name="connsiteX21" fmla="*/ 4559351 w 4559351"/>
              <a:gd name="connsiteY21" fmla="*/ 0 h 6604145"/>
              <a:gd name="connsiteX22" fmla="*/ 4559351 w 4559351"/>
              <a:gd name="connsiteY22" fmla="*/ 4284646 h 6604145"/>
              <a:gd name="connsiteX23" fmla="*/ 0 w 4559351"/>
              <a:gd name="connsiteY23" fmla="*/ 2645102 h 660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9351" h="6604145">
                <a:moveTo>
                  <a:pt x="376782" y="5927210"/>
                </a:moveTo>
                <a:lnTo>
                  <a:pt x="1519837" y="6224579"/>
                </a:lnTo>
                <a:lnTo>
                  <a:pt x="1067656" y="6604145"/>
                </a:lnTo>
                <a:lnTo>
                  <a:pt x="567431" y="6347235"/>
                </a:lnTo>
                <a:close/>
                <a:moveTo>
                  <a:pt x="3770030" y="4729122"/>
                </a:moveTo>
                <a:lnTo>
                  <a:pt x="3830234" y="4893659"/>
                </a:lnTo>
                <a:lnTo>
                  <a:pt x="3125854" y="4949110"/>
                </a:lnTo>
                <a:close/>
                <a:moveTo>
                  <a:pt x="3170574" y="4030224"/>
                </a:moveTo>
                <a:lnTo>
                  <a:pt x="3437863" y="4760691"/>
                </a:lnTo>
                <a:lnTo>
                  <a:pt x="2793688" y="4980680"/>
                </a:lnTo>
                <a:lnTo>
                  <a:pt x="2501683" y="5003670"/>
                </a:lnTo>
                <a:close/>
                <a:moveTo>
                  <a:pt x="0" y="3396395"/>
                </a:moveTo>
                <a:lnTo>
                  <a:pt x="3032435" y="3966867"/>
                </a:lnTo>
                <a:lnTo>
                  <a:pt x="1101460" y="6039845"/>
                </a:lnTo>
                <a:lnTo>
                  <a:pt x="10881" y="5508230"/>
                </a:lnTo>
                <a:lnTo>
                  <a:pt x="0" y="5475113"/>
                </a:lnTo>
                <a:close/>
                <a:moveTo>
                  <a:pt x="0" y="2843941"/>
                </a:moveTo>
                <a:lnTo>
                  <a:pt x="1605508" y="3374908"/>
                </a:lnTo>
                <a:lnTo>
                  <a:pt x="1482045" y="3547687"/>
                </a:lnTo>
                <a:lnTo>
                  <a:pt x="0" y="3206607"/>
                </a:lnTo>
                <a:close/>
                <a:moveTo>
                  <a:pt x="0" y="0"/>
                </a:moveTo>
                <a:lnTo>
                  <a:pt x="4559351" y="0"/>
                </a:lnTo>
                <a:lnTo>
                  <a:pt x="4559351" y="4284646"/>
                </a:lnTo>
                <a:lnTo>
                  <a:pt x="0" y="2645102"/>
                </a:lnTo>
                <a:close/>
              </a:path>
            </a:pathLst>
          </a:custGeom>
          <a:solidFill>
            <a:schemeClr val="bg1">
              <a:lumMod val="95000"/>
            </a:schemeClr>
          </a:solidFill>
        </p:spPr>
        <p:txBody>
          <a:bodyPr wrap="square" anchor="ctr">
            <a:no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825" i="1">
                <a:latin typeface="Times New Roman" panose="02020603050405020304" pitchFamily="18" charset="0"/>
                <a:cs typeface="Times New Roman" panose="02020603050405020304" pitchFamily="18" charset="0"/>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noProof="0" dirty="0"/>
              <a:t>Insert or Drag and Drop Image Here</a:t>
            </a:r>
          </a:p>
        </p:txBody>
      </p:sp>
      <p:sp>
        <p:nvSpPr>
          <p:cNvPr id="2" name="Title 1">
            <a:extLst>
              <a:ext uri="{FF2B5EF4-FFF2-40B4-BE49-F238E27FC236}">
                <a16:creationId xmlns=""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smtClean="0"/>
              <a:t>Click to edit Master title style</a:t>
            </a:r>
            <a:endParaRPr lang="en-US" noProof="0"/>
          </a:p>
        </p:txBody>
      </p:sp>
      <p:sp>
        <p:nvSpPr>
          <p:cNvPr id="7" name="Footer Placeholder 6">
            <a:extLst>
              <a:ext uri="{FF2B5EF4-FFF2-40B4-BE49-F238E27FC236}">
                <a16:creationId xmlns="" xmlns:a16="http://schemas.microsoft.com/office/drawing/2014/main" id="{19F419B1-164A-4B7A-BBEC-47B6151ECB05}"/>
              </a:ext>
            </a:extLst>
          </p:cNvPr>
          <p:cNvSpPr>
            <a:spLocks noGrp="1"/>
          </p:cNvSpPr>
          <p:nvPr>
            <p:ph type="ftr" sz="quarter" idx="10"/>
          </p:nvPr>
        </p:nvSpPr>
        <p:spPr>
          <a:xfrm>
            <a:off x="432000" y="6188632"/>
            <a:ext cx="8784941" cy="365125"/>
          </a:xfrm>
          <a:prstGeom prst="rect">
            <a:avLst/>
          </a:prstGeom>
        </p:spPr>
        <p:txBody>
          <a:bodyPr/>
          <a:lstStyle>
            <a:lvl1pPr>
              <a:defRPr>
                <a:solidFill>
                  <a:schemeClr val="tx1">
                    <a:lumMod val="75000"/>
                    <a:lumOff val="25000"/>
                  </a:schemeClr>
                </a:solidFill>
              </a:defRPr>
            </a:lvl1pPr>
          </a:lstStyle>
          <a:p>
            <a:pPr>
              <a:buClrTx/>
              <a:buFontTx/>
              <a:buNone/>
            </a:pPr>
            <a:r>
              <a:rPr lang="en-US" sz="1800" kern="1200" dirty="0">
                <a:solidFill>
                  <a:prstClr val="black">
                    <a:lumMod val="75000"/>
                    <a:lumOff val="25000"/>
                  </a:prstClr>
                </a:solidFill>
                <a:latin typeface="Calibri" panose="020F0502020204030204"/>
                <a:ea typeface="+mn-ea"/>
                <a:cs typeface="+mn-cs"/>
              </a:rPr>
              <a:t>Add a footer</a:t>
            </a:r>
          </a:p>
        </p:txBody>
      </p:sp>
      <p:sp>
        <p:nvSpPr>
          <p:cNvPr id="5" name="Text Placeholder 4">
            <a:extLst>
              <a:ext uri="{FF2B5EF4-FFF2-40B4-BE49-F238E27FC236}">
                <a16:creationId xmlns="" xmlns:a16="http://schemas.microsoft.com/office/drawing/2014/main" id="{1F5B3657-F2AE-455A-BF81-1A0C2ACECD20}"/>
              </a:ext>
            </a:extLst>
          </p:cNvPr>
          <p:cNvSpPr>
            <a:spLocks noGrp="1"/>
          </p:cNvSpPr>
          <p:nvPr>
            <p:ph type="body" sz="quarter" idx="12" hasCustomPrompt="1"/>
          </p:nvPr>
        </p:nvSpPr>
        <p:spPr>
          <a:xfrm>
            <a:off x="2726075" y="4688112"/>
            <a:ext cx="2160588" cy="900000"/>
          </a:xfrm>
        </p:spPr>
        <p:txBody>
          <a:bodyPr/>
          <a:lstStyle>
            <a:lvl1pPr marL="0" indent="0" algn="ctr">
              <a:buNone/>
              <a:defRPr sz="1200"/>
            </a:lvl1pPr>
          </a:lstStyle>
          <a:p>
            <a:pPr lvl="0"/>
            <a:r>
              <a:rPr lang="en-US" noProof="0"/>
              <a:t>Bullet Description</a:t>
            </a:r>
          </a:p>
        </p:txBody>
      </p:sp>
      <p:sp>
        <p:nvSpPr>
          <p:cNvPr id="13" name="Text Placeholder 12">
            <a:extLst>
              <a:ext uri="{FF2B5EF4-FFF2-40B4-BE49-F238E27FC236}">
                <a16:creationId xmlns="" xmlns:a16="http://schemas.microsoft.com/office/drawing/2014/main" id="{6A983D98-E0AB-429A-9EC2-B50D4216D691}"/>
              </a:ext>
            </a:extLst>
          </p:cNvPr>
          <p:cNvSpPr>
            <a:spLocks noGrp="1"/>
          </p:cNvSpPr>
          <p:nvPr>
            <p:ph type="body" sz="quarter" idx="13" hasCustomPrompt="1"/>
          </p:nvPr>
        </p:nvSpPr>
        <p:spPr>
          <a:xfrm>
            <a:off x="5020543" y="4688112"/>
            <a:ext cx="2160588" cy="900000"/>
          </a:xfrm>
        </p:spPr>
        <p:txBody>
          <a:bodyPr/>
          <a:lstStyle>
            <a:lvl1pPr marL="0" indent="0" algn="ctr">
              <a:buNone/>
              <a:defRPr sz="1200"/>
            </a:lvl1pPr>
          </a:lstStyle>
          <a:p>
            <a:pPr lvl="0"/>
            <a:r>
              <a:rPr lang="en-US" noProof="0"/>
              <a:t>Bullet Description</a:t>
            </a:r>
          </a:p>
        </p:txBody>
      </p:sp>
      <p:sp>
        <p:nvSpPr>
          <p:cNvPr id="6" name="Text Placeholder 5">
            <a:extLst>
              <a:ext uri="{FF2B5EF4-FFF2-40B4-BE49-F238E27FC236}">
                <a16:creationId xmlns="" xmlns:a16="http://schemas.microsoft.com/office/drawing/2014/main" id="{EB3F7825-EB73-4976-9D8D-BAD8C8FCEA82}"/>
              </a:ext>
            </a:extLst>
          </p:cNvPr>
          <p:cNvSpPr>
            <a:spLocks noGrp="1"/>
          </p:cNvSpPr>
          <p:nvPr>
            <p:ph type="body" sz="quarter" idx="16" hasCustomPrompt="1"/>
          </p:nvPr>
        </p:nvSpPr>
        <p:spPr>
          <a:xfrm>
            <a:off x="431800" y="3926334"/>
            <a:ext cx="2160000" cy="504000"/>
          </a:xfrm>
        </p:spPr>
        <p:txBody>
          <a:bodyPr/>
          <a:lstStyle>
            <a:lvl1pPr marL="0" indent="0" algn="ctr">
              <a:buNone/>
              <a:defRPr b="1">
                <a:latin typeface="+mj-lt"/>
              </a:defRPr>
            </a:lvl1pPr>
          </a:lstStyle>
          <a:p>
            <a:pPr lvl="0"/>
            <a:r>
              <a:rPr lang="en-US" noProof="0"/>
              <a:t>Bullet 1</a:t>
            </a:r>
          </a:p>
        </p:txBody>
      </p:sp>
      <p:sp>
        <p:nvSpPr>
          <p:cNvPr id="10" name="Text Placeholder 9">
            <a:extLst>
              <a:ext uri="{FF2B5EF4-FFF2-40B4-BE49-F238E27FC236}">
                <a16:creationId xmlns="" xmlns:a16="http://schemas.microsoft.com/office/drawing/2014/main" id="{6D972951-9088-4993-8DED-9DA3B6B08CF2}"/>
              </a:ext>
            </a:extLst>
          </p:cNvPr>
          <p:cNvSpPr>
            <a:spLocks noGrp="1"/>
          </p:cNvSpPr>
          <p:nvPr>
            <p:ph type="body" sz="quarter" idx="17" hasCustomPrompt="1"/>
          </p:nvPr>
        </p:nvSpPr>
        <p:spPr>
          <a:xfrm>
            <a:off x="2726076" y="3926335"/>
            <a:ext cx="2160587" cy="504000"/>
          </a:xfrm>
        </p:spPr>
        <p:txBody>
          <a:bodyPr/>
          <a:lstStyle>
            <a:lvl1pPr marL="0" indent="0" algn="ctr">
              <a:buNone/>
              <a:defRPr b="1">
                <a:latin typeface="+mj-lt"/>
              </a:defRPr>
            </a:lvl1pPr>
          </a:lstStyle>
          <a:p>
            <a:pPr lvl="0"/>
            <a:r>
              <a:rPr lang="en-US" noProof="0"/>
              <a:t>Bullet 2</a:t>
            </a:r>
          </a:p>
        </p:txBody>
      </p:sp>
      <p:sp>
        <p:nvSpPr>
          <p:cNvPr id="12" name="Text Placeholder 11">
            <a:extLst>
              <a:ext uri="{FF2B5EF4-FFF2-40B4-BE49-F238E27FC236}">
                <a16:creationId xmlns="" xmlns:a16="http://schemas.microsoft.com/office/drawing/2014/main" id="{48424FDD-507C-4199-BFC6-8BC01D8992B6}"/>
              </a:ext>
            </a:extLst>
          </p:cNvPr>
          <p:cNvSpPr>
            <a:spLocks noGrp="1"/>
          </p:cNvSpPr>
          <p:nvPr>
            <p:ph type="body" sz="quarter" idx="18" hasCustomPrompt="1"/>
          </p:nvPr>
        </p:nvSpPr>
        <p:spPr>
          <a:xfrm>
            <a:off x="5020543" y="3926335"/>
            <a:ext cx="2160588" cy="504000"/>
          </a:xfrm>
        </p:spPr>
        <p:txBody>
          <a:bodyPr/>
          <a:lstStyle>
            <a:lvl1pPr marL="0" indent="0" algn="ctr">
              <a:buNone/>
              <a:defRPr b="1">
                <a:latin typeface="+mj-lt"/>
              </a:defRPr>
            </a:lvl1pPr>
          </a:lstStyle>
          <a:p>
            <a:pPr lvl="0"/>
            <a:r>
              <a:rPr lang="en-US" noProof="0"/>
              <a:t>Bullet 3</a:t>
            </a:r>
          </a:p>
        </p:txBody>
      </p:sp>
      <p:sp>
        <p:nvSpPr>
          <p:cNvPr id="21" name="Text Placeholder 20">
            <a:extLst>
              <a:ext uri="{FF2B5EF4-FFF2-40B4-BE49-F238E27FC236}">
                <a16:creationId xmlns="" xmlns:a16="http://schemas.microsoft.com/office/drawing/2014/main" id="{DA4566DA-C848-4A27-BBC8-722932FFD7F6}"/>
              </a:ext>
            </a:extLst>
          </p:cNvPr>
          <p:cNvSpPr>
            <a:spLocks noGrp="1"/>
          </p:cNvSpPr>
          <p:nvPr>
            <p:ph type="body" sz="quarter" idx="21" hasCustomPrompt="1"/>
          </p:nvPr>
        </p:nvSpPr>
        <p:spPr>
          <a:xfrm>
            <a:off x="432095" y="4683350"/>
            <a:ext cx="2160000" cy="900000"/>
          </a:xfrm>
        </p:spPr>
        <p:txBody>
          <a:bodyPr/>
          <a:lstStyle>
            <a:lvl1pPr marL="0" indent="0" algn="ctr">
              <a:buNone/>
              <a:defRPr sz="1200"/>
            </a:lvl1pPr>
          </a:lstStyle>
          <a:p>
            <a:pPr lvl="0"/>
            <a:r>
              <a:rPr lang="en-US" noProof="0"/>
              <a:t>Bullet Description</a:t>
            </a:r>
          </a:p>
        </p:txBody>
      </p:sp>
      <p:sp>
        <p:nvSpPr>
          <p:cNvPr id="51" name="Octagon 50">
            <a:extLst>
              <a:ext uri="{FF2B5EF4-FFF2-40B4-BE49-F238E27FC236}">
                <a16:creationId xmlns="" xmlns:a16="http://schemas.microsoft.com/office/drawing/2014/main" id="{758B0359-60B9-4D73-825D-ACE303A61C50}"/>
              </a:ext>
            </a:extLst>
          </p:cNvPr>
          <p:cNvSpPr/>
          <p:nvPr userDrawn="1"/>
        </p:nvSpPr>
        <p:spPr>
          <a:xfrm rot="1361022">
            <a:off x="11394973" y="6053797"/>
            <a:ext cx="634795" cy="634795"/>
          </a:xfrm>
          <a:prstGeom prst="octagon">
            <a:avLst/>
          </a:prstGeom>
          <a:noFill/>
          <a:ln w="3175">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52" name="Oval 51">
            <a:extLst>
              <a:ext uri="{FF2B5EF4-FFF2-40B4-BE49-F238E27FC236}">
                <a16:creationId xmlns="" xmlns:a16="http://schemas.microsoft.com/office/drawing/2014/main" id="{09921541-DECE-43BB-BF92-A4B5D5EE5469}"/>
              </a:ext>
            </a:extLst>
          </p:cNvPr>
          <p:cNvSpPr/>
          <p:nvPr userDrawn="1"/>
        </p:nvSpPr>
        <p:spPr>
          <a:xfrm>
            <a:off x="11533873" y="6185906"/>
            <a:ext cx="73515" cy="735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srgbClr val="9ACB39"/>
              </a:solidFill>
            </a:endParaRPr>
          </a:p>
        </p:txBody>
      </p:sp>
      <p:sp>
        <p:nvSpPr>
          <p:cNvPr id="53" name="Oval 52">
            <a:extLst>
              <a:ext uri="{FF2B5EF4-FFF2-40B4-BE49-F238E27FC236}">
                <a16:creationId xmlns="" xmlns:a16="http://schemas.microsoft.com/office/drawing/2014/main" id="{83095B3B-1284-4E49-BE50-9C84BE7E58B6}"/>
              </a:ext>
            </a:extLst>
          </p:cNvPr>
          <p:cNvSpPr/>
          <p:nvPr userDrawn="1"/>
        </p:nvSpPr>
        <p:spPr>
          <a:xfrm>
            <a:off x="11892087" y="6561529"/>
            <a:ext cx="100439" cy="10043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54" name="Oval 53">
            <a:extLst>
              <a:ext uri="{FF2B5EF4-FFF2-40B4-BE49-F238E27FC236}">
                <a16:creationId xmlns="" xmlns:a16="http://schemas.microsoft.com/office/drawing/2014/main" id="{7491DD10-64CD-40CA-A0BB-397696C0C168}"/>
              </a:ext>
            </a:extLst>
          </p:cNvPr>
          <p:cNvSpPr/>
          <p:nvPr userDrawn="1"/>
        </p:nvSpPr>
        <p:spPr>
          <a:xfrm>
            <a:off x="11342875" y="5990144"/>
            <a:ext cx="260512" cy="26051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srgbClr val="9ACB39"/>
              </a:solidFill>
            </a:endParaRPr>
          </a:p>
        </p:txBody>
      </p:sp>
      <p:sp>
        <p:nvSpPr>
          <p:cNvPr id="55" name="Slide Number Placeholder 54">
            <a:extLst>
              <a:ext uri="{FF2B5EF4-FFF2-40B4-BE49-F238E27FC236}">
                <a16:creationId xmlns="" xmlns:a16="http://schemas.microsoft.com/office/drawing/2014/main" id="{8702E81C-40F0-489E-8339-0139157E6327}"/>
              </a:ext>
            </a:extLst>
          </p:cNvPr>
          <p:cNvSpPr>
            <a:spLocks noGrp="1"/>
          </p:cNvSpPr>
          <p:nvPr>
            <p:ph type="sldNum" sz="quarter" idx="26"/>
          </p:nvPr>
        </p:nvSpPr>
        <p:spPr/>
        <p:txBody>
          <a:bodyPr/>
          <a:lstStyle/>
          <a:p>
            <a:fld id="{19B51A1E-902D-48AF-9020-955120F399B6}" type="slidenum">
              <a:rPr lang="en-US" smtClean="0">
                <a:solidFill>
                  <a:prstClr val="black"/>
                </a:solidFill>
              </a:rPr>
              <a:pPr/>
              <a:t>‹#›</a:t>
            </a:fld>
            <a:endParaRPr lang="en-US" dirty="0">
              <a:solidFill>
                <a:prstClr val="black"/>
              </a:solidFill>
            </a:endParaRPr>
          </a:p>
        </p:txBody>
      </p:sp>
      <p:cxnSp>
        <p:nvCxnSpPr>
          <p:cNvPr id="23" name="Straight Connector 22" descr="First divider line on slide">
            <a:extLst>
              <a:ext uri="{FF2B5EF4-FFF2-40B4-BE49-F238E27FC236}">
                <a16:creationId xmlns="" xmlns:a16="http://schemas.microsoft.com/office/drawing/2014/main" id="{75A2F210-E29E-4509-86FF-5A92281F691D}"/>
              </a:ext>
              <a:ext uri="{C183D7F6-B498-43B3-948B-1728B52AA6E4}">
                <adec:decorative xmlns:adec="http://schemas.microsoft.com/office/drawing/2017/decorative" xmlns="" val="1"/>
              </a:ext>
            </a:extLst>
          </p:cNvPr>
          <p:cNvCxnSpPr>
            <a:cxnSpLocks/>
          </p:cNvCxnSpPr>
          <p:nvPr userDrawn="1"/>
        </p:nvCxnSpPr>
        <p:spPr>
          <a:xfrm>
            <a:off x="2659047" y="2052017"/>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descr="Second divider line on slide">
            <a:extLst>
              <a:ext uri="{FF2B5EF4-FFF2-40B4-BE49-F238E27FC236}">
                <a16:creationId xmlns="" xmlns:a16="http://schemas.microsoft.com/office/drawing/2014/main" id="{CF080BFA-0CFA-4DFF-8658-916C22E7C2DE}"/>
              </a:ext>
              <a:ext uri="{C183D7F6-B498-43B3-948B-1728B52AA6E4}">
                <adec:decorative xmlns:adec="http://schemas.microsoft.com/office/drawing/2017/decorative" xmlns="" val="1"/>
              </a:ext>
            </a:extLst>
          </p:cNvPr>
          <p:cNvCxnSpPr>
            <a:cxnSpLocks/>
          </p:cNvCxnSpPr>
          <p:nvPr userDrawn="1"/>
        </p:nvCxnSpPr>
        <p:spPr>
          <a:xfrm>
            <a:off x="4953541" y="2052017"/>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10732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3 x Image Bullets Right">
    <p:spTree>
      <p:nvGrpSpPr>
        <p:cNvPr id="1" name=""/>
        <p:cNvGrpSpPr/>
        <p:nvPr/>
      </p:nvGrpSpPr>
      <p:grpSpPr>
        <a:xfrm>
          <a:off x="0" y="0"/>
          <a:ext cx="0" cy="0"/>
          <a:chOff x="0" y="0"/>
          <a:chExt cx="0" cy="0"/>
        </a:xfrm>
      </p:grpSpPr>
      <p:sp>
        <p:nvSpPr>
          <p:cNvPr id="35" name="Oval 34">
            <a:extLst>
              <a:ext uri="{FF2B5EF4-FFF2-40B4-BE49-F238E27FC236}">
                <a16:creationId xmlns="" xmlns:a16="http://schemas.microsoft.com/office/drawing/2014/main" id="{22F44C7F-FA9B-CB41-B5C2-6A40A969176A}"/>
              </a:ext>
            </a:extLst>
          </p:cNvPr>
          <p:cNvSpPr>
            <a:spLocks noChangeAspect="1"/>
          </p:cNvSpPr>
          <p:nvPr userDrawn="1"/>
        </p:nvSpPr>
        <p:spPr>
          <a:xfrm>
            <a:off x="7065919" y="1366589"/>
            <a:ext cx="1371600" cy="1371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33" name="Oval 32">
            <a:extLst>
              <a:ext uri="{FF2B5EF4-FFF2-40B4-BE49-F238E27FC236}">
                <a16:creationId xmlns="" xmlns:a16="http://schemas.microsoft.com/office/drawing/2014/main" id="{0ACFECE1-DAAF-5642-BD0B-7A8FE9D241D9}"/>
              </a:ext>
            </a:extLst>
          </p:cNvPr>
          <p:cNvSpPr>
            <a:spLocks noChangeAspect="1"/>
          </p:cNvSpPr>
          <p:nvPr userDrawn="1"/>
        </p:nvSpPr>
        <p:spPr>
          <a:xfrm>
            <a:off x="7065919" y="2931225"/>
            <a:ext cx="1371600" cy="1371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34" name="Oval 33">
            <a:extLst>
              <a:ext uri="{FF2B5EF4-FFF2-40B4-BE49-F238E27FC236}">
                <a16:creationId xmlns="" xmlns:a16="http://schemas.microsoft.com/office/drawing/2014/main" id="{90294551-87F8-DE4F-B54E-8231A9CAF5BF}"/>
              </a:ext>
            </a:extLst>
          </p:cNvPr>
          <p:cNvSpPr>
            <a:spLocks noChangeAspect="1"/>
          </p:cNvSpPr>
          <p:nvPr userDrawn="1"/>
        </p:nvSpPr>
        <p:spPr>
          <a:xfrm>
            <a:off x="7065919" y="4495861"/>
            <a:ext cx="1371600" cy="1371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42" name="Rectangle 41">
            <a:extLst>
              <a:ext uri="{FF2B5EF4-FFF2-40B4-BE49-F238E27FC236}">
                <a16:creationId xmlns="" xmlns:a16="http://schemas.microsoft.com/office/drawing/2014/main" id="{D24854E3-04DE-4154-AD8A-9F8AC3E4EE33}"/>
              </a:ext>
            </a:extLst>
          </p:cNvPr>
          <p:cNvSpPr/>
          <p:nvPr userDrawn="1"/>
        </p:nvSpPr>
        <p:spPr>
          <a:xfrm>
            <a:off x="105353" y="86714"/>
            <a:ext cx="6208363" cy="6684572"/>
          </a:xfrm>
          <a:prstGeom prst="rect">
            <a:avLst/>
          </a:prstGeom>
          <a:gradFill>
            <a:gsLst>
              <a:gs pos="0">
                <a:schemeClr val="tx1">
                  <a:alpha val="0"/>
                </a:schemeClr>
              </a:gs>
              <a:gs pos="100000">
                <a:schemeClr val="tx1">
                  <a:alpha val="31000"/>
                </a:scheme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20" name="Picture Placeholder 19">
            <a:extLst>
              <a:ext uri="{FF2B5EF4-FFF2-40B4-BE49-F238E27FC236}">
                <a16:creationId xmlns="" xmlns:a16="http://schemas.microsoft.com/office/drawing/2014/main" id="{BDDC1CFF-7E89-421D-9524-BB3AECAFE005}"/>
              </a:ext>
            </a:extLst>
          </p:cNvPr>
          <p:cNvSpPr>
            <a:spLocks noGrp="1"/>
          </p:cNvSpPr>
          <p:nvPr>
            <p:ph type="pic" sz="quarter" idx="27" hasCustomPrompt="1"/>
          </p:nvPr>
        </p:nvSpPr>
        <p:spPr>
          <a:xfrm>
            <a:off x="105351" y="496139"/>
            <a:ext cx="6208364" cy="6275148"/>
          </a:xfrm>
          <a:custGeom>
            <a:avLst/>
            <a:gdLst>
              <a:gd name="connsiteX0" fmla="*/ 0 w 4441248"/>
              <a:gd name="connsiteY0" fmla="*/ 5980106 h 6321393"/>
              <a:gd name="connsiteX1" fmla="*/ 1034410 w 4441248"/>
              <a:gd name="connsiteY1" fmla="*/ 6048613 h 6321393"/>
              <a:gd name="connsiteX2" fmla="*/ 1778431 w 4441248"/>
              <a:gd name="connsiteY2" fmla="*/ 6321393 h 6321393"/>
              <a:gd name="connsiteX3" fmla="*/ 0 w 4441248"/>
              <a:gd name="connsiteY3" fmla="*/ 6321393 h 6321393"/>
              <a:gd name="connsiteX4" fmla="*/ 2269200 w 4441248"/>
              <a:gd name="connsiteY4" fmla="*/ 5443908 h 6321393"/>
              <a:gd name="connsiteX5" fmla="*/ 2395460 w 4441248"/>
              <a:gd name="connsiteY5" fmla="*/ 5885070 h 6321393"/>
              <a:gd name="connsiteX6" fmla="*/ 1997461 w 4441248"/>
              <a:gd name="connsiteY6" fmla="*/ 6195222 h 6321393"/>
              <a:gd name="connsiteX7" fmla="*/ 1526609 w 4441248"/>
              <a:gd name="connsiteY7" fmla="*/ 5931629 h 6321393"/>
              <a:gd name="connsiteX8" fmla="*/ 4441248 w 4441248"/>
              <a:gd name="connsiteY8" fmla="*/ 4283292 h 6321393"/>
              <a:gd name="connsiteX9" fmla="*/ 4441248 w 4441248"/>
              <a:gd name="connsiteY9" fmla="*/ 6321393 h 6321393"/>
              <a:gd name="connsiteX10" fmla="*/ 2296366 w 4441248"/>
              <a:gd name="connsiteY10" fmla="*/ 6321393 h 6321393"/>
              <a:gd name="connsiteX11" fmla="*/ 2056375 w 4441248"/>
              <a:gd name="connsiteY11" fmla="*/ 6224358 h 6321393"/>
              <a:gd name="connsiteX12" fmla="*/ 0 w 4441248"/>
              <a:gd name="connsiteY12" fmla="*/ 2359561 h 6321393"/>
              <a:gd name="connsiteX13" fmla="*/ 828613 w 4441248"/>
              <a:gd name="connsiteY13" fmla="*/ 2588947 h 6321393"/>
              <a:gd name="connsiteX14" fmla="*/ 0 w 4441248"/>
              <a:gd name="connsiteY14" fmla="*/ 3479506 h 6321393"/>
              <a:gd name="connsiteX15" fmla="*/ 3025930 w 4441248"/>
              <a:gd name="connsiteY15" fmla="*/ 144202 h 6321393"/>
              <a:gd name="connsiteX16" fmla="*/ 4441248 w 4441248"/>
              <a:gd name="connsiteY16" fmla="*/ 1340385 h 6321393"/>
              <a:gd name="connsiteX17" fmla="*/ 4441248 w 4441248"/>
              <a:gd name="connsiteY17" fmla="*/ 4098899 h 6321393"/>
              <a:gd name="connsiteX18" fmla="*/ 1417099 w 4441248"/>
              <a:gd name="connsiteY18" fmla="*/ 5846153 h 6321393"/>
              <a:gd name="connsiteX19" fmla="*/ 0 w 4441248"/>
              <a:gd name="connsiteY19" fmla="*/ 5428711 h 6321393"/>
              <a:gd name="connsiteX20" fmla="*/ 0 w 4441248"/>
              <a:gd name="connsiteY20" fmla="*/ 3724470 h 6321393"/>
              <a:gd name="connsiteX21" fmla="*/ 2684090 w 4441248"/>
              <a:gd name="connsiteY21" fmla="*/ 0 h 6321393"/>
              <a:gd name="connsiteX22" fmla="*/ 2784132 w 4441248"/>
              <a:gd name="connsiteY22" fmla="*/ 186781 h 6321393"/>
              <a:gd name="connsiteX23" fmla="*/ 1027256 w 4441248"/>
              <a:gd name="connsiteY23" fmla="*/ 2337985 h 6321393"/>
              <a:gd name="connsiteX24" fmla="*/ 451581 w 4441248"/>
              <a:gd name="connsiteY24" fmla="*/ 2265656 h 6321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41248" h="6321393">
                <a:moveTo>
                  <a:pt x="0" y="5980106"/>
                </a:moveTo>
                <a:lnTo>
                  <a:pt x="1034410" y="6048613"/>
                </a:lnTo>
                <a:lnTo>
                  <a:pt x="1778431" y="6321393"/>
                </a:lnTo>
                <a:lnTo>
                  <a:pt x="0" y="6321393"/>
                </a:lnTo>
                <a:close/>
                <a:moveTo>
                  <a:pt x="2269200" y="5443908"/>
                </a:moveTo>
                <a:lnTo>
                  <a:pt x="2395460" y="5885070"/>
                </a:lnTo>
                <a:lnTo>
                  <a:pt x="1997461" y="6195222"/>
                </a:lnTo>
                <a:lnTo>
                  <a:pt x="1526609" y="5931629"/>
                </a:lnTo>
                <a:close/>
                <a:moveTo>
                  <a:pt x="4441248" y="4283292"/>
                </a:moveTo>
                <a:lnTo>
                  <a:pt x="4441248" y="6321393"/>
                </a:lnTo>
                <a:lnTo>
                  <a:pt x="2296366" y="6321393"/>
                </a:lnTo>
                <a:lnTo>
                  <a:pt x="2056375" y="6224358"/>
                </a:lnTo>
                <a:close/>
                <a:moveTo>
                  <a:pt x="0" y="2359561"/>
                </a:moveTo>
                <a:lnTo>
                  <a:pt x="828613" y="2588947"/>
                </a:lnTo>
                <a:lnTo>
                  <a:pt x="0" y="3479506"/>
                </a:lnTo>
                <a:close/>
                <a:moveTo>
                  <a:pt x="3025930" y="144202"/>
                </a:moveTo>
                <a:lnTo>
                  <a:pt x="4441248" y="1340385"/>
                </a:lnTo>
                <a:lnTo>
                  <a:pt x="4441248" y="4098899"/>
                </a:lnTo>
                <a:lnTo>
                  <a:pt x="1417099" y="5846153"/>
                </a:lnTo>
                <a:lnTo>
                  <a:pt x="0" y="5428711"/>
                </a:lnTo>
                <a:lnTo>
                  <a:pt x="0" y="3724470"/>
                </a:lnTo>
                <a:close/>
                <a:moveTo>
                  <a:pt x="2684090" y="0"/>
                </a:moveTo>
                <a:lnTo>
                  <a:pt x="2784132" y="186781"/>
                </a:lnTo>
                <a:lnTo>
                  <a:pt x="1027256" y="2337985"/>
                </a:lnTo>
                <a:lnTo>
                  <a:pt x="451581" y="2265656"/>
                </a:lnTo>
                <a:close/>
              </a:path>
            </a:pathLst>
          </a:custGeom>
          <a:solidFill>
            <a:schemeClr val="bg1">
              <a:lumMod val="95000"/>
            </a:schemeClr>
          </a:solidFill>
        </p:spPr>
        <p:txBody>
          <a:bodyPr wrap="square" anchor="ctr">
            <a:no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825" i="1">
                <a:latin typeface="Times New Roman" panose="02020603050405020304" pitchFamily="18" charset="0"/>
                <a:cs typeface="Times New Roman" panose="02020603050405020304" pitchFamily="18" charset="0"/>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noProof="0" dirty="0"/>
              <a:t>Insert or Drag and Drop Image Here</a:t>
            </a:r>
          </a:p>
        </p:txBody>
      </p:sp>
      <p:sp>
        <p:nvSpPr>
          <p:cNvPr id="2" name="Title 1">
            <a:extLst>
              <a:ext uri="{FF2B5EF4-FFF2-40B4-BE49-F238E27FC236}">
                <a16:creationId xmlns="" xmlns:a16="http://schemas.microsoft.com/office/drawing/2014/main" id="{5CFF4C50-933F-41F9-AD11-BD02410AA7D5}"/>
              </a:ext>
            </a:extLst>
          </p:cNvPr>
          <p:cNvSpPr>
            <a:spLocks noGrp="1"/>
          </p:cNvSpPr>
          <p:nvPr>
            <p:ph type="title"/>
          </p:nvPr>
        </p:nvSpPr>
        <p:spPr>
          <a:xfrm>
            <a:off x="7068459" y="432000"/>
            <a:ext cx="4703543" cy="432000"/>
          </a:xfrm>
        </p:spPr>
        <p:txBody>
          <a:bodyPr/>
          <a:lstStyle>
            <a:lvl1pPr>
              <a:defRPr>
                <a:solidFill>
                  <a:schemeClr val="tx1">
                    <a:lumMod val="75000"/>
                    <a:lumOff val="25000"/>
                  </a:schemeClr>
                </a:solidFill>
              </a:defRPr>
            </a:lvl1pPr>
          </a:lstStyle>
          <a:p>
            <a:r>
              <a:rPr lang="en-US" noProof="0" smtClean="0"/>
              <a:t>Click to edit Master title style</a:t>
            </a:r>
            <a:endParaRPr lang="en-US" noProof="0"/>
          </a:p>
        </p:txBody>
      </p:sp>
      <p:sp>
        <p:nvSpPr>
          <p:cNvPr id="7" name="Footer Placeholder 6">
            <a:extLst>
              <a:ext uri="{FF2B5EF4-FFF2-40B4-BE49-F238E27FC236}">
                <a16:creationId xmlns="" xmlns:a16="http://schemas.microsoft.com/office/drawing/2014/main" id="{19F419B1-164A-4B7A-BBEC-47B6151ECB05}"/>
              </a:ext>
            </a:extLst>
          </p:cNvPr>
          <p:cNvSpPr>
            <a:spLocks noGrp="1"/>
          </p:cNvSpPr>
          <p:nvPr>
            <p:ph type="ftr" sz="quarter" idx="10"/>
          </p:nvPr>
        </p:nvSpPr>
        <p:spPr>
          <a:xfrm>
            <a:off x="432000" y="6188632"/>
            <a:ext cx="8784941" cy="365125"/>
          </a:xfrm>
          <a:prstGeom prst="rect">
            <a:avLst/>
          </a:prstGeom>
        </p:spPr>
        <p:txBody>
          <a:bodyPr/>
          <a:lstStyle>
            <a:lvl1pPr>
              <a:defRPr>
                <a:solidFill>
                  <a:schemeClr val="tx1">
                    <a:lumMod val="75000"/>
                    <a:lumOff val="25000"/>
                  </a:schemeClr>
                </a:solidFill>
              </a:defRPr>
            </a:lvl1pPr>
          </a:lstStyle>
          <a:p>
            <a:pPr>
              <a:buClrTx/>
              <a:buFontTx/>
              <a:buNone/>
            </a:pPr>
            <a:r>
              <a:rPr lang="en-US" sz="1800" kern="1200" dirty="0">
                <a:solidFill>
                  <a:prstClr val="black">
                    <a:lumMod val="75000"/>
                    <a:lumOff val="25000"/>
                  </a:prstClr>
                </a:solidFill>
                <a:latin typeface="Calibri" panose="020F0502020204030204"/>
                <a:ea typeface="+mn-ea"/>
                <a:cs typeface="+mn-cs"/>
              </a:rPr>
              <a:t>Add a footer</a:t>
            </a:r>
          </a:p>
        </p:txBody>
      </p:sp>
      <p:sp>
        <p:nvSpPr>
          <p:cNvPr id="5" name="Text Placeholder 4">
            <a:extLst>
              <a:ext uri="{FF2B5EF4-FFF2-40B4-BE49-F238E27FC236}">
                <a16:creationId xmlns="" xmlns:a16="http://schemas.microsoft.com/office/drawing/2014/main" id="{1F5B3657-F2AE-455A-BF81-1A0C2ACECD20}"/>
              </a:ext>
            </a:extLst>
          </p:cNvPr>
          <p:cNvSpPr>
            <a:spLocks noGrp="1"/>
          </p:cNvSpPr>
          <p:nvPr>
            <p:ph type="body" sz="quarter" idx="12" hasCustomPrompt="1"/>
          </p:nvPr>
        </p:nvSpPr>
        <p:spPr>
          <a:xfrm>
            <a:off x="8768283" y="3582825"/>
            <a:ext cx="3002400" cy="720000"/>
          </a:xfrm>
        </p:spPr>
        <p:txBody>
          <a:bodyPr/>
          <a:lstStyle>
            <a:lvl1pPr marL="0" indent="0" algn="l">
              <a:buNone/>
              <a:defRPr sz="1200"/>
            </a:lvl1pPr>
          </a:lstStyle>
          <a:p>
            <a:pPr lvl="0"/>
            <a:r>
              <a:rPr lang="en-US" noProof="0"/>
              <a:t>Bullet Description</a:t>
            </a:r>
          </a:p>
        </p:txBody>
      </p:sp>
      <p:sp>
        <p:nvSpPr>
          <p:cNvPr id="13" name="Text Placeholder 12">
            <a:extLst>
              <a:ext uri="{FF2B5EF4-FFF2-40B4-BE49-F238E27FC236}">
                <a16:creationId xmlns="" xmlns:a16="http://schemas.microsoft.com/office/drawing/2014/main" id="{6A983D98-E0AB-429A-9EC2-B50D4216D691}"/>
              </a:ext>
            </a:extLst>
          </p:cNvPr>
          <p:cNvSpPr>
            <a:spLocks noGrp="1"/>
          </p:cNvSpPr>
          <p:nvPr>
            <p:ph type="body" sz="quarter" idx="13" hasCustomPrompt="1"/>
          </p:nvPr>
        </p:nvSpPr>
        <p:spPr>
          <a:xfrm>
            <a:off x="8768283" y="5147461"/>
            <a:ext cx="3002400" cy="720000"/>
          </a:xfrm>
        </p:spPr>
        <p:txBody>
          <a:bodyPr/>
          <a:lstStyle>
            <a:lvl1pPr marL="0" indent="0" algn="l">
              <a:buNone/>
              <a:defRPr sz="1200"/>
            </a:lvl1pPr>
          </a:lstStyle>
          <a:p>
            <a:pPr lvl="0"/>
            <a:r>
              <a:rPr lang="en-US" noProof="0"/>
              <a:t>Bullet Description</a:t>
            </a:r>
          </a:p>
        </p:txBody>
      </p:sp>
      <p:sp>
        <p:nvSpPr>
          <p:cNvPr id="6" name="Text Placeholder 5">
            <a:extLst>
              <a:ext uri="{FF2B5EF4-FFF2-40B4-BE49-F238E27FC236}">
                <a16:creationId xmlns="" xmlns:a16="http://schemas.microsoft.com/office/drawing/2014/main" id="{EB3F7825-EB73-4976-9D8D-BAD8C8FCEA82}"/>
              </a:ext>
            </a:extLst>
          </p:cNvPr>
          <p:cNvSpPr>
            <a:spLocks noGrp="1"/>
          </p:cNvSpPr>
          <p:nvPr>
            <p:ph type="body" sz="quarter" idx="16" hasCustomPrompt="1"/>
          </p:nvPr>
        </p:nvSpPr>
        <p:spPr>
          <a:xfrm>
            <a:off x="8768283" y="1369128"/>
            <a:ext cx="3002400" cy="432000"/>
          </a:xfrm>
        </p:spPr>
        <p:txBody>
          <a:bodyPr/>
          <a:lstStyle>
            <a:lvl1pPr marL="0" indent="0" algn="l">
              <a:buNone/>
              <a:defRPr b="1">
                <a:latin typeface="+mj-lt"/>
              </a:defRPr>
            </a:lvl1pPr>
          </a:lstStyle>
          <a:p>
            <a:pPr lvl="0"/>
            <a:r>
              <a:rPr lang="en-US" noProof="0"/>
              <a:t>Bullet 1</a:t>
            </a:r>
          </a:p>
        </p:txBody>
      </p:sp>
      <p:sp>
        <p:nvSpPr>
          <p:cNvPr id="10" name="Text Placeholder 9">
            <a:extLst>
              <a:ext uri="{FF2B5EF4-FFF2-40B4-BE49-F238E27FC236}">
                <a16:creationId xmlns="" xmlns:a16="http://schemas.microsoft.com/office/drawing/2014/main" id="{6D972951-9088-4993-8DED-9DA3B6B08CF2}"/>
              </a:ext>
            </a:extLst>
          </p:cNvPr>
          <p:cNvSpPr>
            <a:spLocks noGrp="1"/>
          </p:cNvSpPr>
          <p:nvPr>
            <p:ph type="body" sz="quarter" idx="17" hasCustomPrompt="1"/>
          </p:nvPr>
        </p:nvSpPr>
        <p:spPr>
          <a:xfrm>
            <a:off x="8768283" y="2933764"/>
            <a:ext cx="3002400" cy="432000"/>
          </a:xfrm>
        </p:spPr>
        <p:txBody>
          <a:bodyPr/>
          <a:lstStyle>
            <a:lvl1pPr marL="0" indent="0" algn="l">
              <a:buNone/>
              <a:defRPr b="1">
                <a:latin typeface="+mj-lt"/>
              </a:defRPr>
            </a:lvl1pPr>
          </a:lstStyle>
          <a:p>
            <a:pPr lvl="0"/>
            <a:r>
              <a:rPr lang="en-US" noProof="0"/>
              <a:t>Bullet 2</a:t>
            </a:r>
          </a:p>
        </p:txBody>
      </p:sp>
      <p:sp>
        <p:nvSpPr>
          <p:cNvPr id="12" name="Text Placeholder 11">
            <a:extLst>
              <a:ext uri="{FF2B5EF4-FFF2-40B4-BE49-F238E27FC236}">
                <a16:creationId xmlns="" xmlns:a16="http://schemas.microsoft.com/office/drawing/2014/main" id="{48424FDD-507C-4199-BFC6-8BC01D8992B6}"/>
              </a:ext>
            </a:extLst>
          </p:cNvPr>
          <p:cNvSpPr>
            <a:spLocks noGrp="1"/>
          </p:cNvSpPr>
          <p:nvPr>
            <p:ph type="body" sz="quarter" idx="18" hasCustomPrompt="1"/>
          </p:nvPr>
        </p:nvSpPr>
        <p:spPr>
          <a:xfrm>
            <a:off x="8768283" y="4498400"/>
            <a:ext cx="3002400" cy="432000"/>
          </a:xfrm>
        </p:spPr>
        <p:txBody>
          <a:bodyPr/>
          <a:lstStyle>
            <a:lvl1pPr marL="0" indent="0" algn="l">
              <a:buNone/>
              <a:defRPr b="1">
                <a:latin typeface="+mj-lt"/>
              </a:defRPr>
            </a:lvl1pPr>
          </a:lstStyle>
          <a:p>
            <a:pPr lvl="0"/>
            <a:r>
              <a:rPr lang="en-US" noProof="0"/>
              <a:t>Bullet 3</a:t>
            </a:r>
          </a:p>
        </p:txBody>
      </p:sp>
      <p:sp>
        <p:nvSpPr>
          <p:cNvPr id="21" name="Text Placeholder 20">
            <a:extLst>
              <a:ext uri="{FF2B5EF4-FFF2-40B4-BE49-F238E27FC236}">
                <a16:creationId xmlns="" xmlns:a16="http://schemas.microsoft.com/office/drawing/2014/main" id="{DA4566DA-C848-4A27-BBC8-722932FFD7F6}"/>
              </a:ext>
            </a:extLst>
          </p:cNvPr>
          <p:cNvSpPr>
            <a:spLocks noGrp="1"/>
          </p:cNvSpPr>
          <p:nvPr>
            <p:ph type="body" sz="quarter" idx="21" hasCustomPrompt="1"/>
          </p:nvPr>
        </p:nvSpPr>
        <p:spPr>
          <a:xfrm>
            <a:off x="8768283" y="1975094"/>
            <a:ext cx="3002400" cy="720000"/>
          </a:xfrm>
        </p:spPr>
        <p:txBody>
          <a:bodyPr/>
          <a:lstStyle>
            <a:lvl1pPr marL="0" indent="0" algn="l">
              <a:buNone/>
              <a:defRPr sz="1200"/>
            </a:lvl1pPr>
          </a:lstStyle>
          <a:p>
            <a:pPr lvl="0"/>
            <a:r>
              <a:rPr lang="en-US" noProof="0"/>
              <a:t>Bullet Description</a:t>
            </a:r>
          </a:p>
        </p:txBody>
      </p:sp>
      <p:sp>
        <p:nvSpPr>
          <p:cNvPr id="51" name="Octagon 50">
            <a:extLst>
              <a:ext uri="{FF2B5EF4-FFF2-40B4-BE49-F238E27FC236}">
                <a16:creationId xmlns="" xmlns:a16="http://schemas.microsoft.com/office/drawing/2014/main" id="{758B0359-60B9-4D73-825D-ACE303A61C50}"/>
              </a:ext>
            </a:extLst>
          </p:cNvPr>
          <p:cNvSpPr/>
          <p:nvPr userDrawn="1"/>
        </p:nvSpPr>
        <p:spPr>
          <a:xfrm rot="1361022">
            <a:off x="11394973" y="6053797"/>
            <a:ext cx="634795" cy="634795"/>
          </a:xfrm>
          <a:prstGeom prst="octagon">
            <a:avLst/>
          </a:prstGeom>
          <a:noFill/>
          <a:ln w="3175">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52" name="Oval 51">
            <a:extLst>
              <a:ext uri="{FF2B5EF4-FFF2-40B4-BE49-F238E27FC236}">
                <a16:creationId xmlns="" xmlns:a16="http://schemas.microsoft.com/office/drawing/2014/main" id="{09921541-DECE-43BB-BF92-A4B5D5EE5469}"/>
              </a:ext>
            </a:extLst>
          </p:cNvPr>
          <p:cNvSpPr/>
          <p:nvPr userDrawn="1"/>
        </p:nvSpPr>
        <p:spPr>
          <a:xfrm>
            <a:off x="11533873" y="6185906"/>
            <a:ext cx="73515" cy="735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srgbClr val="9ACB39"/>
              </a:solidFill>
            </a:endParaRPr>
          </a:p>
        </p:txBody>
      </p:sp>
      <p:sp>
        <p:nvSpPr>
          <p:cNvPr id="53" name="Oval 52">
            <a:extLst>
              <a:ext uri="{FF2B5EF4-FFF2-40B4-BE49-F238E27FC236}">
                <a16:creationId xmlns="" xmlns:a16="http://schemas.microsoft.com/office/drawing/2014/main" id="{83095B3B-1284-4E49-BE50-9C84BE7E58B6}"/>
              </a:ext>
            </a:extLst>
          </p:cNvPr>
          <p:cNvSpPr/>
          <p:nvPr userDrawn="1"/>
        </p:nvSpPr>
        <p:spPr>
          <a:xfrm>
            <a:off x="11892087" y="6561529"/>
            <a:ext cx="100439" cy="10043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54" name="Oval 53">
            <a:extLst>
              <a:ext uri="{FF2B5EF4-FFF2-40B4-BE49-F238E27FC236}">
                <a16:creationId xmlns="" xmlns:a16="http://schemas.microsoft.com/office/drawing/2014/main" id="{7491DD10-64CD-40CA-A0BB-397696C0C168}"/>
              </a:ext>
            </a:extLst>
          </p:cNvPr>
          <p:cNvSpPr/>
          <p:nvPr userDrawn="1"/>
        </p:nvSpPr>
        <p:spPr>
          <a:xfrm>
            <a:off x="11342875" y="5990144"/>
            <a:ext cx="260512" cy="26051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srgbClr val="9ACB39"/>
              </a:solidFill>
            </a:endParaRPr>
          </a:p>
        </p:txBody>
      </p:sp>
      <p:sp>
        <p:nvSpPr>
          <p:cNvPr id="55" name="Slide Number Placeholder 54">
            <a:extLst>
              <a:ext uri="{FF2B5EF4-FFF2-40B4-BE49-F238E27FC236}">
                <a16:creationId xmlns="" xmlns:a16="http://schemas.microsoft.com/office/drawing/2014/main" id="{8702E81C-40F0-489E-8339-0139157E6327}"/>
              </a:ext>
            </a:extLst>
          </p:cNvPr>
          <p:cNvSpPr>
            <a:spLocks noGrp="1"/>
          </p:cNvSpPr>
          <p:nvPr>
            <p:ph type="sldNum" sz="quarter" idx="26"/>
          </p:nvPr>
        </p:nvSpPr>
        <p:spPr/>
        <p:txBody>
          <a:bodyPr/>
          <a:lstStyle/>
          <a:p>
            <a:fld id="{19B51A1E-902D-48AF-9020-955120F399B6}" type="slidenum">
              <a:rPr lang="en-US" smtClean="0">
                <a:solidFill>
                  <a:prstClr val="black"/>
                </a:solidFill>
              </a:rPr>
              <a:pPr/>
              <a:t>‹#›</a:t>
            </a:fld>
            <a:endParaRPr lang="en-US" dirty="0">
              <a:solidFill>
                <a:prstClr val="black"/>
              </a:solidFill>
            </a:endParaRPr>
          </a:p>
        </p:txBody>
      </p:sp>
      <p:grpSp>
        <p:nvGrpSpPr>
          <p:cNvPr id="22" name="Group 21">
            <a:extLst>
              <a:ext uri="{FF2B5EF4-FFF2-40B4-BE49-F238E27FC236}">
                <a16:creationId xmlns="" xmlns:a16="http://schemas.microsoft.com/office/drawing/2014/main" id="{9089FAF0-BF60-4AB9-A62E-595008DC4646}"/>
              </a:ext>
            </a:extLst>
          </p:cNvPr>
          <p:cNvGrpSpPr/>
          <p:nvPr userDrawn="1"/>
        </p:nvGrpSpPr>
        <p:grpSpPr>
          <a:xfrm>
            <a:off x="1892002" y="2269756"/>
            <a:ext cx="3081180" cy="3011457"/>
            <a:chOff x="1892000" y="2269752"/>
            <a:chExt cx="3081180" cy="3011457"/>
          </a:xfrm>
        </p:grpSpPr>
        <p:sp>
          <p:nvSpPr>
            <p:cNvPr id="26" name="Freeform: Shape 13">
              <a:extLst>
                <a:ext uri="{FF2B5EF4-FFF2-40B4-BE49-F238E27FC236}">
                  <a16:creationId xmlns="" xmlns:a16="http://schemas.microsoft.com/office/drawing/2014/main" id="{ED7DCD52-0637-49D9-AD21-2DF94DD3E348}"/>
                </a:ext>
              </a:extLst>
            </p:cNvPr>
            <p:cNvSpPr/>
            <p:nvPr/>
          </p:nvSpPr>
          <p:spPr>
            <a:xfrm rot="4308689">
              <a:off x="2464728" y="2678543"/>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27" name="Freeform: Shape 26">
              <a:extLst>
                <a:ext uri="{FF2B5EF4-FFF2-40B4-BE49-F238E27FC236}">
                  <a16:creationId xmlns="" xmlns:a16="http://schemas.microsoft.com/office/drawing/2014/main" id="{E6863CC2-FBFD-47D7-AB8F-DB2367EABF92}"/>
                </a:ext>
              </a:extLst>
            </p:cNvPr>
            <p:cNvSpPr/>
            <p:nvPr/>
          </p:nvSpPr>
          <p:spPr>
            <a:xfrm rot="13830869">
              <a:off x="2730967" y="5004791"/>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28" name="Freeform: Shape 17">
              <a:extLst>
                <a:ext uri="{FF2B5EF4-FFF2-40B4-BE49-F238E27FC236}">
                  <a16:creationId xmlns="" xmlns:a16="http://schemas.microsoft.com/office/drawing/2014/main" id="{09ADFC5E-3BBA-404B-A496-A4035DF5E859}"/>
                </a:ext>
              </a:extLst>
            </p:cNvPr>
            <p:cNvSpPr/>
            <p:nvPr/>
          </p:nvSpPr>
          <p:spPr>
            <a:xfrm rot="12431080">
              <a:off x="2802151" y="4740752"/>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29" name="Freeform: Shape 19">
              <a:extLst>
                <a:ext uri="{FF2B5EF4-FFF2-40B4-BE49-F238E27FC236}">
                  <a16:creationId xmlns="" xmlns:a16="http://schemas.microsoft.com/office/drawing/2014/main" id="{56E90DCD-03FB-4E9A-BD40-5269E9ACF1B1}"/>
                </a:ext>
              </a:extLst>
            </p:cNvPr>
            <p:cNvSpPr/>
            <p:nvPr/>
          </p:nvSpPr>
          <p:spPr>
            <a:xfrm rot="4308689">
              <a:off x="2058980" y="2102772"/>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30" name="Freeform: Shape 23">
              <a:extLst>
                <a:ext uri="{FF2B5EF4-FFF2-40B4-BE49-F238E27FC236}">
                  <a16:creationId xmlns="" xmlns:a16="http://schemas.microsoft.com/office/drawing/2014/main" id="{529D90B1-BC17-4168-A297-1DF303FB3C48}"/>
                </a:ext>
              </a:extLst>
            </p:cNvPr>
            <p:cNvSpPr/>
            <p:nvPr/>
          </p:nvSpPr>
          <p:spPr>
            <a:xfrm rot="17193105">
              <a:off x="4648324" y="3873318"/>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31" name="Freeform: Shape 30">
              <a:extLst>
                <a:ext uri="{FF2B5EF4-FFF2-40B4-BE49-F238E27FC236}">
                  <a16:creationId xmlns="" xmlns:a16="http://schemas.microsoft.com/office/drawing/2014/main" id="{6C5DEA8E-5C03-42CC-987D-490297890048}"/>
                </a:ext>
              </a:extLst>
            </p:cNvPr>
            <p:cNvSpPr/>
            <p:nvPr/>
          </p:nvSpPr>
          <p:spPr>
            <a:xfrm rot="17193105">
              <a:off x="4152588" y="3654247"/>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32" name="Freeform: Shape 28">
              <a:extLst>
                <a:ext uri="{FF2B5EF4-FFF2-40B4-BE49-F238E27FC236}">
                  <a16:creationId xmlns="" xmlns:a16="http://schemas.microsoft.com/office/drawing/2014/main" id="{404E048B-9C67-4EC0-82E9-DC9D4AEE9703}"/>
                </a:ext>
              </a:extLst>
            </p:cNvPr>
            <p:cNvSpPr/>
            <p:nvPr/>
          </p:nvSpPr>
          <p:spPr>
            <a:xfrm rot="4308689">
              <a:off x="3831248" y="2441608"/>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grpSp>
      <p:sp>
        <p:nvSpPr>
          <p:cNvPr id="38" name="Picture Placeholder 3">
            <a:extLst>
              <a:ext uri="{FF2B5EF4-FFF2-40B4-BE49-F238E27FC236}">
                <a16:creationId xmlns="" xmlns:a16="http://schemas.microsoft.com/office/drawing/2014/main" id="{EC82E52C-5E33-5942-8474-7ED4354EC95D}"/>
              </a:ext>
            </a:extLst>
          </p:cNvPr>
          <p:cNvSpPr>
            <a:spLocks noGrp="1"/>
          </p:cNvSpPr>
          <p:nvPr>
            <p:ph type="pic" sz="quarter" idx="30"/>
          </p:nvPr>
        </p:nvSpPr>
        <p:spPr>
          <a:xfrm>
            <a:off x="7405875" y="4835817"/>
            <a:ext cx="691688" cy="691688"/>
          </a:xfrm>
        </p:spPr>
        <p:txBody>
          <a:bodyPr/>
          <a:lstStyle>
            <a:lvl1pPr marL="0" indent="0">
              <a:buNone/>
              <a:defRPr/>
            </a:lvl1pPr>
          </a:lstStyle>
          <a:p>
            <a:r>
              <a:rPr lang="en-US" noProof="0" smtClean="0"/>
              <a:t>Click icon to add picture</a:t>
            </a:r>
            <a:endParaRPr lang="en-US" noProof="0" dirty="0"/>
          </a:p>
        </p:txBody>
      </p:sp>
      <p:sp>
        <p:nvSpPr>
          <p:cNvPr id="39" name="Picture Placeholder 3">
            <a:extLst>
              <a:ext uri="{FF2B5EF4-FFF2-40B4-BE49-F238E27FC236}">
                <a16:creationId xmlns="" xmlns:a16="http://schemas.microsoft.com/office/drawing/2014/main" id="{07EC0147-5BE6-9248-BF42-BD99608F459C}"/>
              </a:ext>
            </a:extLst>
          </p:cNvPr>
          <p:cNvSpPr>
            <a:spLocks noGrp="1"/>
          </p:cNvSpPr>
          <p:nvPr>
            <p:ph type="pic" sz="quarter" idx="31"/>
          </p:nvPr>
        </p:nvSpPr>
        <p:spPr>
          <a:xfrm>
            <a:off x="7405875" y="3271181"/>
            <a:ext cx="691688" cy="691688"/>
          </a:xfrm>
        </p:spPr>
        <p:txBody>
          <a:bodyPr/>
          <a:lstStyle>
            <a:lvl1pPr marL="0" indent="0">
              <a:buNone/>
              <a:defRPr/>
            </a:lvl1pPr>
          </a:lstStyle>
          <a:p>
            <a:r>
              <a:rPr lang="en-US" noProof="0" smtClean="0"/>
              <a:t>Click icon to add picture</a:t>
            </a:r>
            <a:endParaRPr lang="en-US" noProof="0" dirty="0"/>
          </a:p>
        </p:txBody>
      </p:sp>
      <p:sp>
        <p:nvSpPr>
          <p:cNvPr id="40" name="Picture Placeholder 3">
            <a:extLst>
              <a:ext uri="{FF2B5EF4-FFF2-40B4-BE49-F238E27FC236}">
                <a16:creationId xmlns="" xmlns:a16="http://schemas.microsoft.com/office/drawing/2014/main" id="{2B8E1942-1472-BC49-A624-3A31190A69E1}"/>
              </a:ext>
            </a:extLst>
          </p:cNvPr>
          <p:cNvSpPr>
            <a:spLocks noGrp="1"/>
          </p:cNvSpPr>
          <p:nvPr>
            <p:ph type="pic" sz="quarter" idx="32"/>
          </p:nvPr>
        </p:nvSpPr>
        <p:spPr>
          <a:xfrm>
            <a:off x="7405875" y="1706545"/>
            <a:ext cx="691688" cy="691688"/>
          </a:xfrm>
        </p:spPr>
        <p:txBody>
          <a:bodyPr/>
          <a:lstStyle>
            <a:lvl1pPr marL="0" indent="0">
              <a:buNone/>
              <a:defRPr/>
            </a:lvl1pPr>
          </a:lstStyle>
          <a:p>
            <a:r>
              <a:rPr lang="en-US" noProof="0" smtClean="0"/>
              <a:t>Click icon to add picture</a:t>
            </a:r>
            <a:endParaRPr lang="en-US" noProof="0" dirty="0"/>
          </a:p>
        </p:txBody>
      </p:sp>
      <p:cxnSp>
        <p:nvCxnSpPr>
          <p:cNvPr id="36" name="Straight Connector 35" descr="First divider line on slide">
            <a:extLst>
              <a:ext uri="{FF2B5EF4-FFF2-40B4-BE49-F238E27FC236}">
                <a16:creationId xmlns="" xmlns:a16="http://schemas.microsoft.com/office/drawing/2014/main" id="{6DFB56AF-75D4-4B38-B5A6-12AC8AD163EA}"/>
              </a:ext>
              <a:ext uri="{C183D7F6-B498-43B3-948B-1728B52AA6E4}">
                <adec:decorative xmlns:adec="http://schemas.microsoft.com/office/drawing/2017/decorative" xmlns="" val="1"/>
              </a:ext>
            </a:extLst>
          </p:cNvPr>
          <p:cNvCxnSpPr>
            <a:cxnSpLocks/>
          </p:cNvCxnSpPr>
          <p:nvPr userDrawn="1"/>
        </p:nvCxnSpPr>
        <p:spPr>
          <a:xfrm flipH="1">
            <a:off x="8768286" y="2616579"/>
            <a:ext cx="2378687"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descr="Second divider line on slide">
            <a:extLst>
              <a:ext uri="{FF2B5EF4-FFF2-40B4-BE49-F238E27FC236}">
                <a16:creationId xmlns="" xmlns:a16="http://schemas.microsoft.com/office/drawing/2014/main" id="{571A0042-84F7-4FAD-9DB9-A5B53E5F0AA3}"/>
              </a:ext>
              <a:ext uri="{C183D7F6-B498-43B3-948B-1728B52AA6E4}">
                <adec:decorative xmlns:adec="http://schemas.microsoft.com/office/drawing/2017/decorative" xmlns="" val="1"/>
              </a:ext>
            </a:extLst>
          </p:cNvPr>
          <p:cNvCxnSpPr>
            <a:cxnSpLocks/>
          </p:cNvCxnSpPr>
          <p:nvPr userDrawn="1"/>
        </p:nvCxnSpPr>
        <p:spPr>
          <a:xfrm flipH="1">
            <a:off x="8768286" y="4109914"/>
            <a:ext cx="2378687"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12394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sp>
        <p:nvSpPr>
          <p:cNvPr id="24" name="Freeform: Shape 23">
            <a:extLst>
              <a:ext uri="{FF2B5EF4-FFF2-40B4-BE49-F238E27FC236}">
                <a16:creationId xmlns="" xmlns:a16="http://schemas.microsoft.com/office/drawing/2014/main" id="{5F6D6B0F-FF8B-4D60-B712-A57904D5502C}"/>
              </a:ext>
            </a:extLst>
          </p:cNvPr>
          <p:cNvSpPr/>
          <p:nvPr userDrawn="1"/>
        </p:nvSpPr>
        <p:spPr>
          <a:xfrm rot="19260823">
            <a:off x="10216425" y="538864"/>
            <a:ext cx="467363"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25" name="Freeform: Shape 24">
            <a:extLst>
              <a:ext uri="{FF2B5EF4-FFF2-40B4-BE49-F238E27FC236}">
                <a16:creationId xmlns="" xmlns:a16="http://schemas.microsoft.com/office/drawing/2014/main" id="{FFF5FB50-33B5-4195-92D6-70891F240926}"/>
              </a:ext>
            </a:extLst>
          </p:cNvPr>
          <p:cNvSpPr/>
          <p:nvPr userDrawn="1"/>
        </p:nvSpPr>
        <p:spPr>
          <a:xfrm rot="20377627">
            <a:off x="10678143"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26" name="Freeform: Shape 25">
            <a:extLst>
              <a:ext uri="{FF2B5EF4-FFF2-40B4-BE49-F238E27FC236}">
                <a16:creationId xmlns="" xmlns:a16="http://schemas.microsoft.com/office/drawing/2014/main" id="{EECD958F-56E9-4A3B-9C25-D5970592C848}"/>
              </a:ext>
            </a:extLst>
          </p:cNvPr>
          <p:cNvSpPr/>
          <p:nvPr userDrawn="1"/>
        </p:nvSpPr>
        <p:spPr>
          <a:xfrm rot="19260823">
            <a:off x="10717370"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27" name="Freeform: Shape 26">
            <a:extLst>
              <a:ext uri="{FF2B5EF4-FFF2-40B4-BE49-F238E27FC236}">
                <a16:creationId xmlns="" xmlns:a16="http://schemas.microsoft.com/office/drawing/2014/main" id="{72F4FF18-9272-43AF-912E-B1CF8BF148D4}"/>
              </a:ext>
            </a:extLst>
          </p:cNvPr>
          <p:cNvSpPr/>
          <p:nvPr userDrawn="1"/>
        </p:nvSpPr>
        <p:spPr>
          <a:xfrm rot="19810388">
            <a:off x="11064928"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28" name="Freeform: Shape 27">
            <a:extLst>
              <a:ext uri="{FF2B5EF4-FFF2-40B4-BE49-F238E27FC236}">
                <a16:creationId xmlns="" xmlns:a16="http://schemas.microsoft.com/office/drawing/2014/main" id="{AE9C7EB4-9E81-4394-8C2C-A54BBD15B51D}"/>
              </a:ext>
            </a:extLst>
          </p:cNvPr>
          <p:cNvSpPr/>
          <p:nvPr userDrawn="1"/>
        </p:nvSpPr>
        <p:spPr>
          <a:xfrm rot="18277851">
            <a:off x="11152529"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29" name="Freeform: Shape 28">
            <a:extLst>
              <a:ext uri="{FF2B5EF4-FFF2-40B4-BE49-F238E27FC236}">
                <a16:creationId xmlns="" xmlns:a16="http://schemas.microsoft.com/office/drawing/2014/main" id="{FE681EC0-A139-4B14-89E8-F237CB63D4C9}"/>
              </a:ext>
            </a:extLst>
          </p:cNvPr>
          <p:cNvSpPr/>
          <p:nvPr userDrawn="1"/>
        </p:nvSpPr>
        <p:spPr>
          <a:xfrm rot="20761418">
            <a:off x="11545452" y="1030693"/>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30" name="Freeform: Shape 29">
            <a:extLst>
              <a:ext uri="{FF2B5EF4-FFF2-40B4-BE49-F238E27FC236}">
                <a16:creationId xmlns="" xmlns:a16="http://schemas.microsoft.com/office/drawing/2014/main" id="{87F87648-ABB4-4C97-BB6D-58342407E9DF}"/>
              </a:ext>
            </a:extLst>
          </p:cNvPr>
          <p:cNvSpPr/>
          <p:nvPr userDrawn="1"/>
        </p:nvSpPr>
        <p:spPr>
          <a:xfrm rot="17315293">
            <a:off x="11756251" y="247554"/>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31" name="Freeform: Shape 30">
            <a:extLst>
              <a:ext uri="{FF2B5EF4-FFF2-40B4-BE49-F238E27FC236}">
                <a16:creationId xmlns="" xmlns:a16="http://schemas.microsoft.com/office/drawing/2014/main" id="{0802EFEB-F4DF-4501-91AA-173B60EBBBAA}"/>
              </a:ext>
            </a:extLst>
          </p:cNvPr>
          <p:cNvSpPr/>
          <p:nvPr userDrawn="1"/>
        </p:nvSpPr>
        <p:spPr>
          <a:xfrm rot="20082236">
            <a:off x="11448109" y="631131"/>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32" name="Freeform: Shape 31">
            <a:extLst>
              <a:ext uri="{FF2B5EF4-FFF2-40B4-BE49-F238E27FC236}">
                <a16:creationId xmlns="" xmlns:a16="http://schemas.microsoft.com/office/drawing/2014/main" id="{109FE51D-8E02-4ED7-862B-5CF838F7F77F}"/>
              </a:ext>
            </a:extLst>
          </p:cNvPr>
          <p:cNvSpPr/>
          <p:nvPr userDrawn="1"/>
        </p:nvSpPr>
        <p:spPr>
          <a:xfrm rot="19879732">
            <a:off x="11668881"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33" name="Freeform: Shape 32">
            <a:extLst>
              <a:ext uri="{FF2B5EF4-FFF2-40B4-BE49-F238E27FC236}">
                <a16:creationId xmlns="" xmlns:a16="http://schemas.microsoft.com/office/drawing/2014/main" id="{4ECB9E40-5923-4571-9C8E-D7412C1283B2}"/>
              </a:ext>
            </a:extLst>
          </p:cNvPr>
          <p:cNvSpPr/>
          <p:nvPr userDrawn="1"/>
        </p:nvSpPr>
        <p:spPr>
          <a:xfrm rot="328041">
            <a:off x="10094504" y="901552"/>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34" name="Freeform: Shape 33">
            <a:extLst>
              <a:ext uri="{FF2B5EF4-FFF2-40B4-BE49-F238E27FC236}">
                <a16:creationId xmlns="" xmlns:a16="http://schemas.microsoft.com/office/drawing/2014/main" id="{E46052C9-826B-47AC-9F6B-3078D4F43748}"/>
              </a:ext>
            </a:extLst>
          </p:cNvPr>
          <p:cNvSpPr/>
          <p:nvPr userDrawn="1"/>
        </p:nvSpPr>
        <p:spPr>
          <a:xfrm>
            <a:off x="10871773"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35" name="Freeform: Shape 34">
            <a:extLst>
              <a:ext uri="{FF2B5EF4-FFF2-40B4-BE49-F238E27FC236}">
                <a16:creationId xmlns="" xmlns:a16="http://schemas.microsoft.com/office/drawing/2014/main" id="{0C3867F5-4C6F-48BE-9DFF-9046D1FE6771}"/>
              </a:ext>
            </a:extLst>
          </p:cNvPr>
          <p:cNvSpPr/>
          <p:nvPr userDrawn="1"/>
        </p:nvSpPr>
        <p:spPr>
          <a:xfrm rot="20761418">
            <a:off x="11512604" y="148483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36" name="Freeform: Shape 35">
            <a:extLst>
              <a:ext uri="{FF2B5EF4-FFF2-40B4-BE49-F238E27FC236}">
                <a16:creationId xmlns="" xmlns:a16="http://schemas.microsoft.com/office/drawing/2014/main" id="{7B0CB40F-9E6F-457D-9C1F-9769BC3AE13E}"/>
              </a:ext>
            </a:extLst>
          </p:cNvPr>
          <p:cNvSpPr/>
          <p:nvPr userDrawn="1"/>
        </p:nvSpPr>
        <p:spPr>
          <a:xfrm rot="1160487">
            <a:off x="10291665"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37" name="Freeform: Shape 36">
            <a:extLst>
              <a:ext uri="{FF2B5EF4-FFF2-40B4-BE49-F238E27FC236}">
                <a16:creationId xmlns="" xmlns:a16="http://schemas.microsoft.com/office/drawing/2014/main" id="{0FCD03E7-2128-4C04-A914-409506646A76}"/>
              </a:ext>
            </a:extLst>
          </p:cNvPr>
          <p:cNvSpPr/>
          <p:nvPr userDrawn="1"/>
        </p:nvSpPr>
        <p:spPr>
          <a:xfrm rot="803026">
            <a:off x="11586107" y="2015431"/>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grpSp>
        <p:nvGrpSpPr>
          <p:cNvPr id="43" name="Group 42">
            <a:extLst>
              <a:ext uri="{FF2B5EF4-FFF2-40B4-BE49-F238E27FC236}">
                <a16:creationId xmlns="" xmlns:a16="http://schemas.microsoft.com/office/drawing/2014/main" id="{0725BC56-C7B6-400F-80F9-3F968E2CAE0E}"/>
              </a:ext>
            </a:extLst>
          </p:cNvPr>
          <p:cNvGrpSpPr/>
          <p:nvPr userDrawn="1"/>
        </p:nvGrpSpPr>
        <p:grpSpPr>
          <a:xfrm>
            <a:off x="3383604" y="1013725"/>
            <a:ext cx="7749965" cy="5100743"/>
            <a:chOff x="510812" y="938373"/>
            <a:chExt cx="8073393" cy="5313612"/>
          </a:xfrm>
        </p:grpSpPr>
        <p:sp>
          <p:nvSpPr>
            <p:cNvPr id="44" name="Rounded Rectangle 15">
              <a:extLst>
                <a:ext uri="{FF2B5EF4-FFF2-40B4-BE49-F238E27FC236}">
                  <a16:creationId xmlns="" xmlns:a16="http://schemas.microsoft.com/office/drawing/2014/main" id="{1EC806EC-A1B2-4893-9504-1D7FFE8E238F}"/>
                </a:ext>
              </a:extLst>
            </p:cNvPr>
            <p:cNvSpPr/>
            <p:nvPr/>
          </p:nvSpPr>
          <p:spPr>
            <a:xfrm>
              <a:off x="877709" y="938373"/>
              <a:ext cx="7339600" cy="5234482"/>
            </a:xfrm>
            <a:prstGeom prst="round2SameRect">
              <a:avLst>
                <a:gd name="adj1" fmla="val 5601"/>
                <a:gd name="adj2" fmla="val 0"/>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45" name="Rounded Rectangle 15">
              <a:extLst>
                <a:ext uri="{FF2B5EF4-FFF2-40B4-BE49-F238E27FC236}">
                  <a16:creationId xmlns="" xmlns:a16="http://schemas.microsoft.com/office/drawing/2014/main" id="{535A1B12-6F16-41A0-A6B1-4AD0CCB5A081}"/>
                </a:ext>
              </a:extLst>
            </p:cNvPr>
            <p:cNvSpPr/>
            <p:nvPr/>
          </p:nvSpPr>
          <p:spPr>
            <a:xfrm>
              <a:off x="930758" y="995668"/>
              <a:ext cx="7233502" cy="5177187"/>
            </a:xfrm>
            <a:prstGeom prst="round2SameRect">
              <a:avLst>
                <a:gd name="adj1" fmla="val 4499"/>
                <a:gd name="adj2" fmla="val 0"/>
              </a:avLst>
            </a:prstGeom>
            <a:solidFill>
              <a:schemeClr val="bg1"/>
            </a:solidFill>
            <a:ln w="3175">
              <a:solidFill>
                <a:schemeClr val="accent1"/>
              </a:solid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46" name="Rectangle: Rounded Corners 45">
              <a:extLst>
                <a:ext uri="{FF2B5EF4-FFF2-40B4-BE49-F238E27FC236}">
                  <a16:creationId xmlns="" xmlns:a16="http://schemas.microsoft.com/office/drawing/2014/main" id="{379B244F-CF81-4500-A78E-495ABA6828BA}"/>
                </a:ext>
              </a:extLst>
            </p:cNvPr>
            <p:cNvSpPr/>
            <p:nvPr/>
          </p:nvSpPr>
          <p:spPr>
            <a:xfrm rot="16200000">
              <a:off x="2264894" y="295974"/>
              <a:ext cx="4565229" cy="6599909"/>
            </a:xfrm>
            <a:prstGeom prst="roundRect">
              <a:avLst>
                <a:gd name="adj" fmla="val 1476"/>
              </a:avLst>
            </a:prstGeom>
            <a:solidFill>
              <a:schemeClr val="bg1"/>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47" name="Rounded Rectangle 15">
              <a:extLst>
                <a:ext uri="{FF2B5EF4-FFF2-40B4-BE49-F238E27FC236}">
                  <a16:creationId xmlns="" xmlns:a16="http://schemas.microsoft.com/office/drawing/2014/main" id="{EE88F157-E260-486F-937E-C18428699861}"/>
                </a:ext>
              </a:extLst>
            </p:cNvPr>
            <p:cNvSpPr/>
            <p:nvPr/>
          </p:nvSpPr>
          <p:spPr>
            <a:xfrm rot="10800000">
              <a:off x="510812" y="5998253"/>
              <a:ext cx="8073393" cy="248975"/>
            </a:xfrm>
            <a:prstGeom prst="round2SameRect">
              <a:avLst>
                <a:gd name="adj1" fmla="val 50000"/>
                <a:gd name="adj2" fmla="val 0"/>
              </a:avLst>
            </a:prstGeom>
            <a:solidFill>
              <a:schemeClr val="bg1"/>
            </a:solidFill>
            <a:ln w="3175">
              <a:solidFill>
                <a:schemeClr val="accent1"/>
              </a:solid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48" name="Rounded Rectangle 15">
              <a:extLst>
                <a:ext uri="{FF2B5EF4-FFF2-40B4-BE49-F238E27FC236}">
                  <a16:creationId xmlns="" xmlns:a16="http://schemas.microsoft.com/office/drawing/2014/main" id="{F736AFAF-44AD-47CE-A63B-210102A4BF0B}"/>
                </a:ext>
              </a:extLst>
            </p:cNvPr>
            <p:cNvSpPr/>
            <p:nvPr userDrawn="1"/>
          </p:nvSpPr>
          <p:spPr>
            <a:xfrm>
              <a:off x="3668019" y="6206338"/>
              <a:ext cx="1758981" cy="45647"/>
            </a:xfrm>
            <a:prstGeom prst="round2SameRect">
              <a:avLst>
                <a:gd name="adj1" fmla="val 50000"/>
                <a:gd name="adj2" fmla="val 0"/>
              </a:avLst>
            </a:prstGeom>
            <a:gradFill>
              <a:gsLst>
                <a:gs pos="0">
                  <a:schemeClr val="tx1">
                    <a:alpha val="0"/>
                  </a:schemeClr>
                </a:gs>
                <a:gs pos="100000">
                  <a:schemeClr val="tx1">
                    <a:alpha val="31000"/>
                  </a:schemeClr>
                </a:gs>
              </a:gsLst>
              <a:lin ang="16200000" scaled="0"/>
            </a:gra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49" name="Oval 48">
              <a:extLst>
                <a:ext uri="{FF2B5EF4-FFF2-40B4-BE49-F238E27FC236}">
                  <a16:creationId xmlns="" xmlns:a16="http://schemas.microsoft.com/office/drawing/2014/main" id="{A4F6457E-3660-4E80-82BC-8894D701DEE9}"/>
                </a:ext>
              </a:extLst>
            </p:cNvPr>
            <p:cNvSpPr/>
            <p:nvPr/>
          </p:nvSpPr>
          <p:spPr>
            <a:xfrm rot="16200000">
              <a:off x="4660498" y="1119143"/>
              <a:ext cx="48680" cy="48680"/>
            </a:xfrm>
            <a:prstGeom prst="ellipse">
              <a:avLst/>
            </a:prstGeom>
            <a:solidFill>
              <a:schemeClr val="bg1">
                <a:lumMod val="85000"/>
              </a:schemeClr>
            </a:solidFill>
            <a:ln w="0">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50" name="Oval 49">
              <a:extLst>
                <a:ext uri="{FF2B5EF4-FFF2-40B4-BE49-F238E27FC236}">
                  <a16:creationId xmlns="" xmlns:a16="http://schemas.microsoft.com/office/drawing/2014/main" id="{88230416-7E55-4CB0-9548-491BA471E9E8}"/>
                </a:ext>
              </a:extLst>
            </p:cNvPr>
            <p:cNvSpPr/>
            <p:nvPr/>
          </p:nvSpPr>
          <p:spPr>
            <a:xfrm rot="16200000">
              <a:off x="4505961" y="1106017"/>
              <a:ext cx="83096" cy="83096"/>
            </a:xfrm>
            <a:prstGeom prst="ellipse">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51" name="Oval 50">
              <a:extLst>
                <a:ext uri="{FF2B5EF4-FFF2-40B4-BE49-F238E27FC236}">
                  <a16:creationId xmlns="" xmlns:a16="http://schemas.microsoft.com/office/drawing/2014/main" id="{FE3C1810-AD4F-4393-928E-CFA8053A2CC2}"/>
                </a:ext>
              </a:extLst>
            </p:cNvPr>
            <p:cNvSpPr/>
            <p:nvPr/>
          </p:nvSpPr>
          <p:spPr>
            <a:xfrm rot="16200000">
              <a:off x="4524686" y="1124741"/>
              <a:ext cx="45647" cy="45647"/>
            </a:xfrm>
            <a:prstGeom prst="ellipse">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grpSp>
      <p:sp>
        <p:nvSpPr>
          <p:cNvPr id="3" name="Content Placeholder 2">
            <a:extLst>
              <a:ext uri="{FF2B5EF4-FFF2-40B4-BE49-F238E27FC236}">
                <a16:creationId xmlns="" xmlns:a16="http://schemas.microsoft.com/office/drawing/2014/main" id="{B1948E38-8FB0-4E51-A01C-C88794372E50}"/>
              </a:ext>
            </a:extLst>
          </p:cNvPr>
          <p:cNvSpPr>
            <a:spLocks noGrp="1"/>
          </p:cNvSpPr>
          <p:nvPr>
            <p:ph idx="1" hasCustomPrompt="1"/>
          </p:nvPr>
        </p:nvSpPr>
        <p:spPr>
          <a:xfrm>
            <a:off x="432001" y="1152004"/>
            <a:ext cx="2951603" cy="2196235"/>
          </a:xfrm>
        </p:spPr>
        <p:txBody>
          <a:bodyPr anchor="b"/>
          <a:lstStyle>
            <a:lvl1pPr marL="0" indent="0">
              <a:buNone/>
              <a:defRPr sz="2100">
                <a:solidFill>
                  <a:schemeClr val="tx1">
                    <a:lumMod val="75000"/>
                    <a:lumOff val="25000"/>
                  </a:schemeClr>
                </a:solidFill>
              </a:defRPr>
            </a:lvl1pPr>
            <a:lvl2pPr marL="200025" indent="0">
              <a:buNone/>
              <a:defRPr sz="1800">
                <a:solidFill>
                  <a:schemeClr val="tx1">
                    <a:lumMod val="75000"/>
                    <a:lumOff val="25000"/>
                  </a:schemeClr>
                </a:solidFill>
              </a:defRPr>
            </a:lvl2pPr>
            <a:lvl3pPr marL="407194" indent="0">
              <a:buNone/>
              <a:defRPr sz="1500">
                <a:solidFill>
                  <a:schemeClr val="tx1">
                    <a:lumMod val="75000"/>
                    <a:lumOff val="25000"/>
                  </a:schemeClr>
                </a:solidFill>
              </a:defRPr>
            </a:lvl3pPr>
            <a:lvl4pPr marL="607219" indent="0">
              <a:buNone/>
              <a:defRPr sz="1500">
                <a:solidFill>
                  <a:schemeClr val="tx1">
                    <a:lumMod val="75000"/>
                    <a:lumOff val="25000"/>
                  </a:schemeClr>
                </a:solidFill>
              </a:defRPr>
            </a:lvl4pPr>
            <a:lvl5pPr marL="807244" indent="0">
              <a:buNone/>
              <a:defRPr sz="1500">
                <a:solidFill>
                  <a:schemeClr val="tx1">
                    <a:lumMod val="75000"/>
                    <a:lumOff val="25000"/>
                  </a:schemeClr>
                </a:solidFill>
              </a:defRPr>
            </a:lvl5pPr>
          </a:lstStyle>
          <a:p>
            <a:pPr lvl="0"/>
            <a:r>
              <a:rPr lang="en-US" noProof="0"/>
              <a:t>Emphasized text can go here</a:t>
            </a:r>
          </a:p>
        </p:txBody>
      </p:sp>
      <p:sp>
        <p:nvSpPr>
          <p:cNvPr id="2" name="Title 1">
            <a:extLst>
              <a:ext uri="{FF2B5EF4-FFF2-40B4-BE49-F238E27FC236}">
                <a16:creationId xmlns="" xmlns:a16="http://schemas.microsoft.com/office/drawing/2014/main" id="{5CFF4C50-933F-41F9-AD11-BD02410AA7D5}"/>
              </a:ext>
            </a:extLst>
          </p:cNvPr>
          <p:cNvSpPr>
            <a:spLocks noGrp="1"/>
          </p:cNvSpPr>
          <p:nvPr>
            <p:ph type="title"/>
          </p:nvPr>
        </p:nvSpPr>
        <p:spPr/>
        <p:txBody>
          <a:bodyPr/>
          <a:lstStyle>
            <a:lvl1pPr>
              <a:defRPr>
                <a:solidFill>
                  <a:schemeClr val="tx1">
                    <a:lumMod val="75000"/>
                    <a:lumOff val="25000"/>
                  </a:schemeClr>
                </a:solidFill>
              </a:defRPr>
            </a:lvl1pPr>
          </a:lstStyle>
          <a:p>
            <a:r>
              <a:rPr lang="en-US" noProof="0" smtClean="0"/>
              <a:t>Click to edit Master title style</a:t>
            </a:r>
            <a:endParaRPr lang="en-US" noProof="0"/>
          </a:p>
        </p:txBody>
      </p:sp>
      <p:sp>
        <p:nvSpPr>
          <p:cNvPr id="7" name="Footer Placeholder 6">
            <a:extLst>
              <a:ext uri="{FF2B5EF4-FFF2-40B4-BE49-F238E27FC236}">
                <a16:creationId xmlns="" xmlns:a16="http://schemas.microsoft.com/office/drawing/2014/main" id="{19F419B1-164A-4B7A-BBEC-47B6151ECB05}"/>
              </a:ext>
            </a:extLst>
          </p:cNvPr>
          <p:cNvSpPr>
            <a:spLocks noGrp="1"/>
          </p:cNvSpPr>
          <p:nvPr>
            <p:ph type="ftr" sz="quarter" idx="10"/>
          </p:nvPr>
        </p:nvSpPr>
        <p:spPr>
          <a:xfrm>
            <a:off x="432000" y="6188632"/>
            <a:ext cx="8784941" cy="365125"/>
          </a:xfrm>
          <a:prstGeom prst="rect">
            <a:avLst/>
          </a:prstGeom>
        </p:spPr>
        <p:txBody>
          <a:bodyPr/>
          <a:lstStyle>
            <a:lvl1pPr>
              <a:defRPr>
                <a:solidFill>
                  <a:schemeClr val="tx1">
                    <a:lumMod val="75000"/>
                    <a:lumOff val="25000"/>
                  </a:schemeClr>
                </a:solidFill>
              </a:defRPr>
            </a:lvl1pPr>
          </a:lstStyle>
          <a:p>
            <a:pPr>
              <a:buClrTx/>
              <a:buFontTx/>
              <a:buNone/>
            </a:pPr>
            <a:r>
              <a:rPr lang="en-US" sz="1800" kern="1200" dirty="0">
                <a:solidFill>
                  <a:prstClr val="black">
                    <a:lumMod val="75000"/>
                    <a:lumOff val="25000"/>
                  </a:prstClr>
                </a:solidFill>
                <a:latin typeface="Calibri" panose="020F0502020204030204"/>
                <a:ea typeface="+mn-ea"/>
                <a:cs typeface="+mn-cs"/>
              </a:rPr>
              <a:t>Add a footer</a:t>
            </a:r>
          </a:p>
        </p:txBody>
      </p:sp>
      <p:sp>
        <p:nvSpPr>
          <p:cNvPr id="8" name="Slide Number Placeholder 7">
            <a:extLst>
              <a:ext uri="{FF2B5EF4-FFF2-40B4-BE49-F238E27FC236}">
                <a16:creationId xmlns=""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5" name="Picture Placeholder 4">
            <a:extLst>
              <a:ext uri="{FF2B5EF4-FFF2-40B4-BE49-F238E27FC236}">
                <a16:creationId xmlns="" xmlns:a16="http://schemas.microsoft.com/office/drawing/2014/main" id="{8C1EA41E-F6C4-484F-95E9-42978FF21625}"/>
              </a:ext>
            </a:extLst>
          </p:cNvPr>
          <p:cNvSpPr>
            <a:spLocks noGrp="1"/>
          </p:cNvSpPr>
          <p:nvPr>
            <p:ph type="pic" sz="quarter" idx="12" hasCustomPrompt="1"/>
          </p:nvPr>
        </p:nvSpPr>
        <p:spPr>
          <a:xfrm>
            <a:off x="4092798" y="1376361"/>
            <a:ext cx="6333545" cy="4379625"/>
          </a:xfrm>
          <a:prstGeom prst="roundRect">
            <a:avLst>
              <a:gd name="adj" fmla="val 1356"/>
            </a:avLst>
          </a:prstGeom>
          <a:solidFill>
            <a:schemeClr val="bg1">
              <a:lumMod val="95000"/>
            </a:schemeClr>
          </a:solidFill>
          <a:ln>
            <a:noFill/>
          </a:ln>
        </p:spPr>
        <p:txBody>
          <a:bodyPr anchor="ct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825" i="1">
                <a:latin typeface="Times New Roman" panose="02020603050405020304" pitchFamily="18" charset="0"/>
                <a:cs typeface="Times New Roman" panose="02020603050405020304" pitchFamily="18" charset="0"/>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noProof="0" dirty="0"/>
              <a:t>Insert or Drag and Drop Image Here</a:t>
            </a:r>
          </a:p>
        </p:txBody>
      </p:sp>
      <p:sp>
        <p:nvSpPr>
          <p:cNvPr id="9" name="Text Placeholder 8">
            <a:extLst>
              <a:ext uri="{FF2B5EF4-FFF2-40B4-BE49-F238E27FC236}">
                <a16:creationId xmlns="" xmlns:a16="http://schemas.microsoft.com/office/drawing/2014/main" id="{35FD3B7C-17C6-4327-986C-A8A6D6EC1B52}"/>
              </a:ext>
            </a:extLst>
          </p:cNvPr>
          <p:cNvSpPr>
            <a:spLocks noGrp="1"/>
          </p:cNvSpPr>
          <p:nvPr>
            <p:ph type="body" sz="quarter" idx="13"/>
          </p:nvPr>
        </p:nvSpPr>
        <p:spPr>
          <a:xfrm>
            <a:off x="431801" y="3509770"/>
            <a:ext cx="2951163" cy="2322709"/>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Tree>
    <p:extLst>
      <p:ext uri="{BB962C8B-B14F-4D97-AF65-F5344CB8AC3E}">
        <p14:creationId xmlns:p14="http://schemas.microsoft.com/office/powerpoint/2010/main" val="49306634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 Column Image Bullets">
    <p:spTree>
      <p:nvGrpSpPr>
        <p:cNvPr id="1" name=""/>
        <p:cNvGrpSpPr/>
        <p:nvPr/>
      </p:nvGrpSpPr>
      <p:grpSpPr>
        <a:xfrm>
          <a:off x="0" y="0"/>
          <a:ext cx="0" cy="0"/>
          <a:chOff x="0" y="0"/>
          <a:chExt cx="0" cy="0"/>
        </a:xfrm>
      </p:grpSpPr>
      <p:sp>
        <p:nvSpPr>
          <p:cNvPr id="18" name="Oval 17">
            <a:extLst>
              <a:ext uri="{FF2B5EF4-FFF2-40B4-BE49-F238E27FC236}">
                <a16:creationId xmlns="" xmlns:a16="http://schemas.microsoft.com/office/drawing/2014/main" id="{139FC94F-AE30-1048-843A-295FA302AC56}"/>
              </a:ext>
            </a:extLst>
          </p:cNvPr>
          <p:cNvSpPr>
            <a:spLocks noChangeAspect="1"/>
          </p:cNvSpPr>
          <p:nvPr userDrawn="1"/>
        </p:nvSpPr>
        <p:spPr>
          <a:xfrm>
            <a:off x="8294151"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17" name="Oval 16">
            <a:extLst>
              <a:ext uri="{FF2B5EF4-FFF2-40B4-BE49-F238E27FC236}">
                <a16:creationId xmlns="" xmlns:a16="http://schemas.microsoft.com/office/drawing/2014/main" id="{A037F3B8-BD34-EA4F-A1C0-4006B373159E}"/>
              </a:ext>
            </a:extLst>
          </p:cNvPr>
          <p:cNvSpPr>
            <a:spLocks noChangeAspect="1"/>
          </p:cNvSpPr>
          <p:nvPr userDrawn="1"/>
        </p:nvSpPr>
        <p:spPr>
          <a:xfrm>
            <a:off x="5345060"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19" name="Oval 18">
            <a:extLst>
              <a:ext uri="{FF2B5EF4-FFF2-40B4-BE49-F238E27FC236}">
                <a16:creationId xmlns="" xmlns:a16="http://schemas.microsoft.com/office/drawing/2014/main" id="{8A1CF33D-645D-E940-8FF4-6178A32A19A2}"/>
              </a:ext>
            </a:extLst>
          </p:cNvPr>
          <p:cNvSpPr>
            <a:spLocks noChangeAspect="1"/>
          </p:cNvSpPr>
          <p:nvPr userDrawn="1"/>
        </p:nvSpPr>
        <p:spPr>
          <a:xfrm>
            <a:off x="2398763"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2" name="Title 1">
            <a:extLst>
              <a:ext uri="{FF2B5EF4-FFF2-40B4-BE49-F238E27FC236}">
                <a16:creationId xmlns=""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smtClean="0"/>
              <a:t>Click to edit Master title style</a:t>
            </a:r>
            <a:endParaRPr lang="en-US" noProof="0"/>
          </a:p>
        </p:txBody>
      </p:sp>
      <p:sp>
        <p:nvSpPr>
          <p:cNvPr id="7" name="Footer Placeholder 6">
            <a:extLst>
              <a:ext uri="{FF2B5EF4-FFF2-40B4-BE49-F238E27FC236}">
                <a16:creationId xmlns="" xmlns:a16="http://schemas.microsoft.com/office/drawing/2014/main" id="{19F419B1-164A-4B7A-BBEC-47B6151ECB05}"/>
              </a:ext>
            </a:extLst>
          </p:cNvPr>
          <p:cNvSpPr>
            <a:spLocks noGrp="1"/>
          </p:cNvSpPr>
          <p:nvPr>
            <p:ph type="ftr" sz="quarter" idx="10"/>
          </p:nvPr>
        </p:nvSpPr>
        <p:spPr>
          <a:xfrm>
            <a:off x="432000" y="6188632"/>
            <a:ext cx="8784941" cy="365125"/>
          </a:xfrm>
          <a:prstGeom prst="rect">
            <a:avLst/>
          </a:prstGeom>
        </p:spPr>
        <p:txBody>
          <a:bodyPr/>
          <a:lstStyle>
            <a:lvl1pPr>
              <a:defRPr>
                <a:solidFill>
                  <a:schemeClr val="tx1">
                    <a:lumMod val="75000"/>
                    <a:lumOff val="25000"/>
                  </a:schemeClr>
                </a:solidFill>
              </a:defRPr>
            </a:lvl1pPr>
          </a:lstStyle>
          <a:p>
            <a:pPr>
              <a:buClrTx/>
              <a:buFontTx/>
              <a:buNone/>
            </a:pPr>
            <a:r>
              <a:rPr lang="en-US" sz="1800" kern="1200" dirty="0">
                <a:solidFill>
                  <a:prstClr val="black">
                    <a:lumMod val="75000"/>
                    <a:lumOff val="25000"/>
                  </a:prstClr>
                </a:solidFill>
                <a:latin typeface="Calibri" panose="020F0502020204030204"/>
                <a:ea typeface="+mn-ea"/>
                <a:cs typeface="+mn-cs"/>
              </a:rPr>
              <a:t>Add a footer</a:t>
            </a:r>
          </a:p>
        </p:txBody>
      </p:sp>
      <p:sp>
        <p:nvSpPr>
          <p:cNvPr id="8" name="Slide Number Placeholder 7">
            <a:extLst>
              <a:ext uri="{FF2B5EF4-FFF2-40B4-BE49-F238E27FC236}">
                <a16:creationId xmlns=""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5" name="Text Placeholder 4">
            <a:extLst>
              <a:ext uri="{FF2B5EF4-FFF2-40B4-BE49-F238E27FC236}">
                <a16:creationId xmlns="" xmlns:a16="http://schemas.microsoft.com/office/drawing/2014/main" id="{1F5B3657-F2AE-455A-BF81-1A0C2ACECD20}"/>
              </a:ext>
            </a:extLst>
          </p:cNvPr>
          <p:cNvSpPr>
            <a:spLocks noGrp="1"/>
          </p:cNvSpPr>
          <p:nvPr>
            <p:ph type="body" sz="quarter" idx="12" hasCustomPrompt="1"/>
          </p:nvPr>
        </p:nvSpPr>
        <p:spPr>
          <a:xfrm>
            <a:off x="2071454" y="4688112"/>
            <a:ext cx="2160588" cy="900000"/>
          </a:xfrm>
        </p:spPr>
        <p:txBody>
          <a:bodyPr/>
          <a:lstStyle>
            <a:lvl1pPr marL="0" indent="0" algn="ctr">
              <a:buNone/>
              <a:defRPr sz="1200"/>
            </a:lvl1pPr>
          </a:lstStyle>
          <a:p>
            <a:pPr lvl="0"/>
            <a:r>
              <a:rPr lang="en-US" noProof="0"/>
              <a:t>Bullet Description</a:t>
            </a:r>
          </a:p>
        </p:txBody>
      </p:sp>
      <p:sp>
        <p:nvSpPr>
          <p:cNvPr id="13" name="Text Placeholder 12">
            <a:extLst>
              <a:ext uri="{FF2B5EF4-FFF2-40B4-BE49-F238E27FC236}">
                <a16:creationId xmlns="" xmlns:a16="http://schemas.microsoft.com/office/drawing/2014/main" id="{6A983D98-E0AB-429A-9EC2-B50D4216D691}"/>
              </a:ext>
            </a:extLst>
          </p:cNvPr>
          <p:cNvSpPr>
            <a:spLocks noGrp="1"/>
          </p:cNvSpPr>
          <p:nvPr>
            <p:ph type="body" sz="quarter" idx="13" hasCustomPrompt="1"/>
          </p:nvPr>
        </p:nvSpPr>
        <p:spPr>
          <a:xfrm>
            <a:off x="5020543" y="4688112"/>
            <a:ext cx="2160588" cy="900000"/>
          </a:xfrm>
        </p:spPr>
        <p:txBody>
          <a:bodyPr/>
          <a:lstStyle>
            <a:lvl1pPr marL="0" indent="0" algn="ctr">
              <a:buNone/>
              <a:defRPr sz="1200"/>
            </a:lvl1pPr>
          </a:lstStyle>
          <a:p>
            <a:pPr lvl="0"/>
            <a:r>
              <a:rPr lang="en-US" noProof="0"/>
              <a:t>Bullet Description</a:t>
            </a:r>
          </a:p>
        </p:txBody>
      </p:sp>
      <p:sp>
        <p:nvSpPr>
          <p:cNvPr id="15" name="Text Placeholder 14">
            <a:extLst>
              <a:ext uri="{FF2B5EF4-FFF2-40B4-BE49-F238E27FC236}">
                <a16:creationId xmlns="" xmlns:a16="http://schemas.microsoft.com/office/drawing/2014/main" id="{755213BF-EF6D-45DC-A01B-DE6C2F23A6D2}"/>
              </a:ext>
            </a:extLst>
          </p:cNvPr>
          <p:cNvSpPr>
            <a:spLocks noGrp="1"/>
          </p:cNvSpPr>
          <p:nvPr>
            <p:ph type="body" sz="quarter" idx="14" hasCustomPrompt="1"/>
          </p:nvPr>
        </p:nvSpPr>
        <p:spPr>
          <a:xfrm>
            <a:off x="7969635" y="4683647"/>
            <a:ext cx="2160588" cy="900000"/>
          </a:xfrm>
        </p:spPr>
        <p:txBody>
          <a:bodyPr/>
          <a:lstStyle>
            <a:lvl1pPr marL="0" indent="0" algn="ctr">
              <a:buNone/>
              <a:defRPr sz="1200"/>
            </a:lvl1pPr>
          </a:lstStyle>
          <a:p>
            <a:pPr lvl="0"/>
            <a:r>
              <a:rPr lang="en-US" noProof="0"/>
              <a:t>Bullet Description</a:t>
            </a:r>
          </a:p>
        </p:txBody>
      </p:sp>
      <p:sp>
        <p:nvSpPr>
          <p:cNvPr id="10" name="Text Placeholder 9">
            <a:extLst>
              <a:ext uri="{FF2B5EF4-FFF2-40B4-BE49-F238E27FC236}">
                <a16:creationId xmlns="" xmlns:a16="http://schemas.microsoft.com/office/drawing/2014/main" id="{6D972951-9088-4993-8DED-9DA3B6B08CF2}"/>
              </a:ext>
            </a:extLst>
          </p:cNvPr>
          <p:cNvSpPr>
            <a:spLocks noGrp="1"/>
          </p:cNvSpPr>
          <p:nvPr>
            <p:ph type="body" sz="quarter" idx="17" hasCustomPrompt="1"/>
          </p:nvPr>
        </p:nvSpPr>
        <p:spPr>
          <a:xfrm>
            <a:off x="2071453" y="3926335"/>
            <a:ext cx="2160587" cy="504000"/>
          </a:xfrm>
        </p:spPr>
        <p:txBody>
          <a:bodyPr/>
          <a:lstStyle>
            <a:lvl1pPr marL="0" indent="0" algn="ctr">
              <a:buNone/>
              <a:defRPr b="1">
                <a:latin typeface="+mj-lt"/>
              </a:defRPr>
            </a:lvl1pPr>
          </a:lstStyle>
          <a:p>
            <a:pPr lvl="0"/>
            <a:r>
              <a:rPr lang="en-US" noProof="0"/>
              <a:t>Bullet 2</a:t>
            </a:r>
          </a:p>
        </p:txBody>
      </p:sp>
      <p:sp>
        <p:nvSpPr>
          <p:cNvPr id="12" name="Text Placeholder 11">
            <a:extLst>
              <a:ext uri="{FF2B5EF4-FFF2-40B4-BE49-F238E27FC236}">
                <a16:creationId xmlns="" xmlns:a16="http://schemas.microsoft.com/office/drawing/2014/main" id="{48424FDD-507C-4199-BFC6-8BC01D8992B6}"/>
              </a:ext>
            </a:extLst>
          </p:cNvPr>
          <p:cNvSpPr>
            <a:spLocks noGrp="1"/>
          </p:cNvSpPr>
          <p:nvPr>
            <p:ph type="body" sz="quarter" idx="18" hasCustomPrompt="1"/>
          </p:nvPr>
        </p:nvSpPr>
        <p:spPr>
          <a:xfrm>
            <a:off x="5020543" y="3926335"/>
            <a:ext cx="2160588" cy="504000"/>
          </a:xfrm>
        </p:spPr>
        <p:txBody>
          <a:bodyPr/>
          <a:lstStyle>
            <a:lvl1pPr marL="0" indent="0" algn="ctr">
              <a:buNone/>
              <a:defRPr b="1">
                <a:latin typeface="+mj-lt"/>
              </a:defRPr>
            </a:lvl1pPr>
          </a:lstStyle>
          <a:p>
            <a:pPr lvl="0"/>
            <a:r>
              <a:rPr lang="en-US" noProof="0"/>
              <a:t>Bullet 3</a:t>
            </a:r>
          </a:p>
        </p:txBody>
      </p:sp>
      <p:sp>
        <p:nvSpPr>
          <p:cNvPr id="16" name="Text Placeholder 15">
            <a:extLst>
              <a:ext uri="{FF2B5EF4-FFF2-40B4-BE49-F238E27FC236}">
                <a16:creationId xmlns="" xmlns:a16="http://schemas.microsoft.com/office/drawing/2014/main" id="{33DAFB20-1343-4578-8AA0-0378B674F1B1}"/>
              </a:ext>
            </a:extLst>
          </p:cNvPr>
          <p:cNvSpPr>
            <a:spLocks noGrp="1"/>
          </p:cNvSpPr>
          <p:nvPr>
            <p:ph type="body" sz="quarter" idx="19" hasCustomPrompt="1"/>
          </p:nvPr>
        </p:nvSpPr>
        <p:spPr>
          <a:xfrm>
            <a:off x="7969637" y="3926335"/>
            <a:ext cx="2160587" cy="504000"/>
          </a:xfrm>
        </p:spPr>
        <p:txBody>
          <a:bodyPr/>
          <a:lstStyle>
            <a:lvl1pPr marL="0" indent="0" algn="ctr">
              <a:buNone/>
              <a:defRPr b="1">
                <a:latin typeface="+mj-lt"/>
              </a:defRPr>
            </a:lvl1pPr>
          </a:lstStyle>
          <a:p>
            <a:pPr lvl="0"/>
            <a:r>
              <a:rPr lang="en-US" noProof="0"/>
              <a:t>Bullet 4</a:t>
            </a:r>
          </a:p>
        </p:txBody>
      </p:sp>
      <p:sp>
        <p:nvSpPr>
          <p:cNvPr id="9" name="Text Placeholder 8">
            <a:extLst>
              <a:ext uri="{FF2B5EF4-FFF2-40B4-BE49-F238E27FC236}">
                <a16:creationId xmlns="" xmlns:a16="http://schemas.microsoft.com/office/drawing/2014/main" id="{36DD16A0-27CF-480C-8ADD-7BB99E0031A4}"/>
              </a:ext>
            </a:extLst>
          </p:cNvPr>
          <p:cNvSpPr>
            <a:spLocks noGrp="1"/>
          </p:cNvSpPr>
          <p:nvPr>
            <p:ph type="body" sz="quarter" idx="26" hasCustomPrompt="1"/>
          </p:nvPr>
        </p:nvSpPr>
        <p:spPr>
          <a:xfrm>
            <a:off x="431802" y="1080004"/>
            <a:ext cx="11339513" cy="276561"/>
          </a:xfrm>
        </p:spPr>
        <p:txBody>
          <a:bodyPr/>
          <a:lstStyle>
            <a:lvl1pPr marL="0" indent="0">
              <a:buNone/>
              <a:defRPr/>
            </a:lvl1pPr>
            <a:lvl2pPr marL="200025" indent="0">
              <a:buNone/>
              <a:defRPr/>
            </a:lvl2pPr>
            <a:lvl3pPr marL="407194" indent="0">
              <a:buNone/>
              <a:defRPr/>
            </a:lvl3pPr>
            <a:lvl4pPr marL="607219" indent="0">
              <a:buNone/>
              <a:defRPr/>
            </a:lvl4pPr>
            <a:lvl5pPr marL="807244" indent="0">
              <a:buNone/>
              <a:defRPr/>
            </a:lvl5pPr>
          </a:lstStyle>
          <a:p>
            <a:pPr lvl="0"/>
            <a:r>
              <a:rPr lang="en-US" noProof="0"/>
              <a:t>Sub Header</a:t>
            </a:r>
          </a:p>
        </p:txBody>
      </p:sp>
      <p:sp>
        <p:nvSpPr>
          <p:cNvPr id="20" name="Picture Placeholder 3">
            <a:extLst>
              <a:ext uri="{FF2B5EF4-FFF2-40B4-BE49-F238E27FC236}">
                <a16:creationId xmlns="" xmlns:a16="http://schemas.microsoft.com/office/drawing/2014/main" id="{06B6D0B6-0884-CD46-A1B0-9FED03C22626}"/>
              </a:ext>
            </a:extLst>
          </p:cNvPr>
          <p:cNvSpPr>
            <a:spLocks noGrp="1"/>
          </p:cNvSpPr>
          <p:nvPr>
            <p:ph type="pic" sz="quarter" idx="27"/>
          </p:nvPr>
        </p:nvSpPr>
        <p:spPr>
          <a:xfrm>
            <a:off x="2724709" y="2358095"/>
            <a:ext cx="854075" cy="854075"/>
          </a:xfrm>
        </p:spPr>
        <p:txBody>
          <a:bodyPr/>
          <a:lstStyle>
            <a:lvl1pPr marL="0" indent="0">
              <a:buNone/>
              <a:defRPr/>
            </a:lvl1pPr>
          </a:lstStyle>
          <a:p>
            <a:r>
              <a:rPr lang="en-US" noProof="0" smtClean="0"/>
              <a:t>Click icon to add picture</a:t>
            </a:r>
            <a:endParaRPr lang="en-US" noProof="0" dirty="0"/>
          </a:p>
        </p:txBody>
      </p:sp>
      <p:sp>
        <p:nvSpPr>
          <p:cNvPr id="21" name="Picture Placeholder 3">
            <a:extLst>
              <a:ext uri="{FF2B5EF4-FFF2-40B4-BE49-F238E27FC236}">
                <a16:creationId xmlns="" xmlns:a16="http://schemas.microsoft.com/office/drawing/2014/main" id="{BAAC12A0-90C3-984B-A8FC-7EB4AA432E3A}"/>
              </a:ext>
            </a:extLst>
          </p:cNvPr>
          <p:cNvSpPr>
            <a:spLocks noGrp="1"/>
          </p:cNvSpPr>
          <p:nvPr>
            <p:ph type="pic" sz="quarter" idx="28"/>
          </p:nvPr>
        </p:nvSpPr>
        <p:spPr>
          <a:xfrm>
            <a:off x="5672404" y="2358095"/>
            <a:ext cx="854075" cy="854075"/>
          </a:xfrm>
        </p:spPr>
        <p:txBody>
          <a:bodyPr/>
          <a:lstStyle>
            <a:lvl1pPr marL="0" indent="0">
              <a:buNone/>
              <a:defRPr/>
            </a:lvl1pPr>
          </a:lstStyle>
          <a:p>
            <a:r>
              <a:rPr lang="en-US" noProof="0" smtClean="0"/>
              <a:t>Click icon to add picture</a:t>
            </a:r>
            <a:endParaRPr lang="en-US" noProof="0" dirty="0"/>
          </a:p>
        </p:txBody>
      </p:sp>
      <p:sp>
        <p:nvSpPr>
          <p:cNvPr id="22" name="Picture Placeholder 3">
            <a:extLst>
              <a:ext uri="{FF2B5EF4-FFF2-40B4-BE49-F238E27FC236}">
                <a16:creationId xmlns="" xmlns:a16="http://schemas.microsoft.com/office/drawing/2014/main" id="{51565942-8816-734B-BEEE-1258F13B66DA}"/>
              </a:ext>
            </a:extLst>
          </p:cNvPr>
          <p:cNvSpPr>
            <a:spLocks noGrp="1"/>
          </p:cNvSpPr>
          <p:nvPr>
            <p:ph type="pic" sz="quarter" idx="29"/>
          </p:nvPr>
        </p:nvSpPr>
        <p:spPr>
          <a:xfrm>
            <a:off x="8621493" y="2358094"/>
            <a:ext cx="854075" cy="854075"/>
          </a:xfrm>
        </p:spPr>
        <p:txBody>
          <a:bodyPr/>
          <a:lstStyle>
            <a:lvl1pPr marL="0" indent="0">
              <a:buNone/>
              <a:defRPr/>
            </a:lvl1pPr>
          </a:lstStyle>
          <a:p>
            <a:r>
              <a:rPr lang="en-US" noProof="0" smtClean="0"/>
              <a:t>Click icon to add picture</a:t>
            </a:r>
            <a:endParaRPr lang="en-US" noProof="0" dirty="0"/>
          </a:p>
        </p:txBody>
      </p:sp>
      <p:cxnSp>
        <p:nvCxnSpPr>
          <p:cNvPr id="23" name="Straight Connector 22" descr="First divider line on slide">
            <a:extLst>
              <a:ext uri="{FF2B5EF4-FFF2-40B4-BE49-F238E27FC236}">
                <a16:creationId xmlns="" xmlns:a16="http://schemas.microsoft.com/office/drawing/2014/main" id="{6662760C-CBD5-4072-A5AC-2AC3DFF4187B}"/>
              </a:ext>
              <a:ext uri="{C183D7F6-B498-43B3-948B-1728B52AA6E4}">
                <adec:decorative xmlns:adec="http://schemas.microsoft.com/office/drawing/2017/decorative" xmlns="" val="1"/>
              </a:ext>
            </a:extLst>
          </p:cNvPr>
          <p:cNvCxnSpPr>
            <a:cxnSpLocks/>
          </p:cNvCxnSpPr>
          <p:nvPr userDrawn="1"/>
        </p:nvCxnSpPr>
        <p:spPr>
          <a:xfrm>
            <a:off x="4626292" y="2033546"/>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descr="Second divider line on slide">
            <a:extLst>
              <a:ext uri="{FF2B5EF4-FFF2-40B4-BE49-F238E27FC236}">
                <a16:creationId xmlns="" xmlns:a16="http://schemas.microsoft.com/office/drawing/2014/main" id="{1E0F6676-ECF9-4320-A187-9C308A86D973}"/>
              </a:ext>
              <a:ext uri="{C183D7F6-B498-43B3-948B-1728B52AA6E4}">
                <adec:decorative xmlns:adec="http://schemas.microsoft.com/office/drawing/2017/decorative" xmlns="" val="1"/>
              </a:ext>
            </a:extLst>
          </p:cNvPr>
          <p:cNvCxnSpPr>
            <a:cxnSpLocks/>
          </p:cNvCxnSpPr>
          <p:nvPr userDrawn="1"/>
        </p:nvCxnSpPr>
        <p:spPr>
          <a:xfrm>
            <a:off x="7575384" y="2033546"/>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793105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26" name="Text Placeholder 3">
            <a:extLst>
              <a:ext uri="{FF2B5EF4-FFF2-40B4-BE49-F238E27FC236}">
                <a16:creationId xmlns="" xmlns:a16="http://schemas.microsoft.com/office/drawing/2014/main" id="{E6E9DC6E-6F00-46BA-B990-095D92A35881}"/>
              </a:ext>
            </a:extLst>
          </p:cNvPr>
          <p:cNvSpPr>
            <a:spLocks noGrp="1"/>
          </p:cNvSpPr>
          <p:nvPr>
            <p:ph type="body" sz="quarter" idx="27" hasCustomPrompt="1"/>
          </p:nvPr>
        </p:nvSpPr>
        <p:spPr>
          <a:xfrm>
            <a:off x="890709" y="1579986"/>
            <a:ext cx="4348065" cy="4348065"/>
          </a:xfrm>
          <a:prstGeom prst="ellipse">
            <a:avLst/>
          </a:prstGeom>
          <a:noFill/>
          <a:ln>
            <a:solidFill>
              <a:schemeClr val="accent1"/>
            </a:solidFill>
          </a:ln>
        </p:spPr>
        <p:txBody>
          <a:bodyPr anchor="ctr"/>
          <a:lstStyle>
            <a:lvl1pPr marL="0" indent="0" algn="ctr">
              <a:buNone/>
              <a:defRPr sz="1575">
                <a:solidFill>
                  <a:schemeClr val="tx1">
                    <a:lumMod val="75000"/>
                    <a:lumOff val="25000"/>
                  </a:schemeClr>
                </a:solidFill>
                <a:latin typeface="+mn-lt"/>
              </a:defRPr>
            </a:lvl1pPr>
            <a:lvl2pPr marL="200025" indent="0">
              <a:buNone/>
              <a:defRPr/>
            </a:lvl2pPr>
            <a:lvl3pPr marL="407194" indent="0">
              <a:buNone/>
              <a:defRPr/>
            </a:lvl3pPr>
            <a:lvl4pPr marL="607219" indent="0">
              <a:buNone/>
              <a:defRPr/>
            </a:lvl4pPr>
            <a:lvl5pPr marL="807244" indent="0">
              <a:buNone/>
              <a:defRPr/>
            </a:lvl5pPr>
          </a:lstStyle>
          <a:p>
            <a:pPr lvl="0"/>
            <a:r>
              <a:rPr lang="en-US" noProof="0"/>
              <a:t>Section Header</a:t>
            </a:r>
          </a:p>
        </p:txBody>
      </p:sp>
      <p:sp>
        <p:nvSpPr>
          <p:cNvPr id="27" name="Text Placeholder 9">
            <a:extLst>
              <a:ext uri="{FF2B5EF4-FFF2-40B4-BE49-F238E27FC236}">
                <a16:creationId xmlns="" xmlns:a16="http://schemas.microsoft.com/office/drawing/2014/main" id="{76D2E128-93A5-440C-A234-55AC27F90F8C}"/>
              </a:ext>
            </a:extLst>
          </p:cNvPr>
          <p:cNvSpPr>
            <a:spLocks noGrp="1"/>
          </p:cNvSpPr>
          <p:nvPr>
            <p:ph type="body" sz="quarter" idx="28" hasCustomPrompt="1"/>
          </p:nvPr>
        </p:nvSpPr>
        <p:spPr>
          <a:xfrm>
            <a:off x="4739333" y="1754723"/>
            <a:ext cx="3998591" cy="3998591"/>
          </a:xfrm>
          <a:prstGeom prst="ellipse">
            <a:avLst/>
          </a:prstGeom>
          <a:noFill/>
          <a:ln>
            <a:solidFill>
              <a:schemeClr val="accent2"/>
            </a:solidFill>
          </a:ln>
        </p:spPr>
        <p:txBody>
          <a:bodyPr vert="horz" lIns="0" tIns="0" rIns="0" bIns="0" rtlCol="0" anchor="ctr">
            <a:noAutofit/>
          </a:bodyPr>
          <a:lstStyle>
            <a:lvl1pPr marL="0" indent="0" algn="ctr">
              <a:buNone/>
              <a:defRPr lang="en-ZA" sz="1575" dirty="0">
                <a:solidFill>
                  <a:schemeClr val="tx1">
                    <a:lumMod val="75000"/>
                    <a:lumOff val="25000"/>
                  </a:schemeClr>
                </a:solidFill>
              </a:defRPr>
            </a:lvl1pPr>
          </a:lstStyle>
          <a:p>
            <a:pPr marL="200025" lvl="0" indent="-200025" algn="ctr"/>
            <a:r>
              <a:rPr lang="en-US" noProof="0"/>
              <a:t>Section Header</a:t>
            </a:r>
          </a:p>
        </p:txBody>
      </p:sp>
      <p:sp>
        <p:nvSpPr>
          <p:cNvPr id="28" name="Text Placeholder 9">
            <a:extLst>
              <a:ext uri="{FF2B5EF4-FFF2-40B4-BE49-F238E27FC236}">
                <a16:creationId xmlns="" xmlns:a16="http://schemas.microsoft.com/office/drawing/2014/main" id="{315814FC-F14E-4ECD-A97E-869936E55DF4}"/>
              </a:ext>
            </a:extLst>
          </p:cNvPr>
          <p:cNvSpPr>
            <a:spLocks noGrp="1"/>
          </p:cNvSpPr>
          <p:nvPr>
            <p:ph type="body" sz="quarter" idx="29" hasCustomPrompt="1"/>
          </p:nvPr>
        </p:nvSpPr>
        <p:spPr>
          <a:xfrm>
            <a:off x="8238483" y="2193897"/>
            <a:ext cx="3120239" cy="3120238"/>
          </a:xfrm>
          <a:prstGeom prst="ellipse">
            <a:avLst/>
          </a:prstGeom>
          <a:noFill/>
          <a:ln>
            <a:solidFill>
              <a:schemeClr val="accent3"/>
            </a:solidFill>
          </a:ln>
        </p:spPr>
        <p:txBody>
          <a:bodyPr vert="horz" lIns="0" tIns="0" rIns="0" bIns="0" rtlCol="0" anchor="ctr">
            <a:noAutofit/>
          </a:bodyPr>
          <a:lstStyle>
            <a:lvl1pPr marL="0" indent="0" algn="ctr">
              <a:buNone/>
              <a:defRPr lang="en-ZA" sz="1575" dirty="0">
                <a:solidFill>
                  <a:schemeClr val="tx1">
                    <a:lumMod val="75000"/>
                    <a:lumOff val="25000"/>
                  </a:schemeClr>
                </a:solidFill>
              </a:defRPr>
            </a:lvl1pPr>
          </a:lstStyle>
          <a:p>
            <a:pPr marL="200025" lvl="0" indent="-200025" algn="ctr"/>
            <a:r>
              <a:rPr lang="en-US" noProof="0"/>
              <a:t>Section Header</a:t>
            </a:r>
          </a:p>
        </p:txBody>
      </p:sp>
      <p:sp>
        <p:nvSpPr>
          <p:cNvPr id="48" name="Freeform: Shape 47">
            <a:extLst>
              <a:ext uri="{FF2B5EF4-FFF2-40B4-BE49-F238E27FC236}">
                <a16:creationId xmlns="" xmlns:a16="http://schemas.microsoft.com/office/drawing/2014/main" id="{A8E117AC-4076-4663-96EA-12A984AAA63A}"/>
              </a:ext>
            </a:extLst>
          </p:cNvPr>
          <p:cNvSpPr/>
          <p:nvPr userDrawn="1"/>
        </p:nvSpPr>
        <p:spPr>
          <a:xfrm>
            <a:off x="4740118" y="2772299"/>
            <a:ext cx="494967" cy="1963434"/>
          </a:xfrm>
          <a:custGeom>
            <a:avLst/>
            <a:gdLst>
              <a:gd name="connsiteX0" fmla="*/ 258706 w 494967"/>
              <a:gd name="connsiteY0" fmla="*/ 0 h 1963434"/>
              <a:gd name="connsiteX1" fmla="*/ 324121 w 494967"/>
              <a:gd name="connsiteY1" fmla="*/ 135794 h 1963434"/>
              <a:gd name="connsiteX2" fmla="*/ 494967 w 494967"/>
              <a:gd name="connsiteY2" fmla="*/ 982025 h 1963434"/>
              <a:gd name="connsiteX3" fmla="*/ 324121 w 494967"/>
              <a:gd name="connsiteY3" fmla="*/ 1828257 h 1963434"/>
              <a:gd name="connsiteX4" fmla="*/ 259003 w 494967"/>
              <a:gd name="connsiteY4" fmla="*/ 1963434 h 1963434"/>
              <a:gd name="connsiteX5" fmla="*/ 241238 w 494967"/>
              <a:gd name="connsiteY5" fmla="*/ 1934192 h 1963434"/>
              <a:gd name="connsiteX6" fmla="*/ 0 w 494967"/>
              <a:gd name="connsiteY6" fmla="*/ 981472 h 1963434"/>
              <a:gd name="connsiteX7" fmla="*/ 241238 w 494967"/>
              <a:gd name="connsiteY7" fmla="*/ 28753 h 196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967" h="1963434">
                <a:moveTo>
                  <a:pt x="258706" y="0"/>
                </a:moveTo>
                <a:lnTo>
                  <a:pt x="324121" y="135794"/>
                </a:lnTo>
                <a:cubicBezTo>
                  <a:pt x="434133" y="395891"/>
                  <a:pt x="494967" y="681854"/>
                  <a:pt x="494967" y="982025"/>
                </a:cubicBezTo>
                <a:cubicBezTo>
                  <a:pt x="494967" y="1282196"/>
                  <a:pt x="434133" y="1568159"/>
                  <a:pt x="324121" y="1828257"/>
                </a:cubicBezTo>
                <a:lnTo>
                  <a:pt x="259003" y="1963434"/>
                </a:lnTo>
                <a:lnTo>
                  <a:pt x="241238" y="1934192"/>
                </a:lnTo>
                <a:cubicBezTo>
                  <a:pt x="87390" y="1650983"/>
                  <a:pt x="0" y="1326433"/>
                  <a:pt x="0" y="981472"/>
                </a:cubicBezTo>
                <a:cubicBezTo>
                  <a:pt x="0" y="636511"/>
                  <a:pt x="87390" y="311961"/>
                  <a:pt x="241238" y="28753"/>
                </a:cubicBezTo>
                <a:close/>
              </a:path>
            </a:pathLst>
          </a:custGeom>
          <a:pattFill prst="dkUpDiag">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47" name="Freeform: Shape 46">
            <a:extLst>
              <a:ext uri="{FF2B5EF4-FFF2-40B4-BE49-F238E27FC236}">
                <a16:creationId xmlns="" xmlns:a16="http://schemas.microsoft.com/office/drawing/2014/main" id="{33BA9298-2BC7-49EF-BEB7-E71095424207}"/>
              </a:ext>
            </a:extLst>
          </p:cNvPr>
          <p:cNvSpPr/>
          <p:nvPr userDrawn="1"/>
        </p:nvSpPr>
        <p:spPr>
          <a:xfrm>
            <a:off x="8245937" y="2864001"/>
            <a:ext cx="491664" cy="1780035"/>
          </a:xfrm>
          <a:custGeom>
            <a:avLst/>
            <a:gdLst>
              <a:gd name="connsiteX0" fmla="*/ 279162 w 491664"/>
              <a:gd name="connsiteY0" fmla="*/ 0 h 1780035"/>
              <a:gd name="connsiteX1" fmla="*/ 334593 w 491664"/>
              <a:gd name="connsiteY1" fmla="*/ 115068 h 1780035"/>
              <a:gd name="connsiteX2" fmla="*/ 491664 w 491664"/>
              <a:gd name="connsiteY2" fmla="*/ 893069 h 1780035"/>
              <a:gd name="connsiteX3" fmla="*/ 334593 w 491664"/>
              <a:gd name="connsiteY3" fmla="*/ 1671070 h 1780035"/>
              <a:gd name="connsiteX4" fmla="*/ 282102 w 491664"/>
              <a:gd name="connsiteY4" fmla="*/ 1780035 h 1780035"/>
              <a:gd name="connsiteX5" fmla="*/ 265807 w 491664"/>
              <a:gd name="connsiteY5" fmla="*/ 1758245 h 1780035"/>
              <a:gd name="connsiteX6" fmla="*/ 0 w 491664"/>
              <a:gd name="connsiteY6" fmla="*/ 888052 h 1780035"/>
              <a:gd name="connsiteX7" fmla="*/ 265807 w 491664"/>
              <a:gd name="connsiteY7" fmla="*/ 17859 h 1780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1664" h="1780035">
                <a:moveTo>
                  <a:pt x="279162" y="0"/>
                </a:moveTo>
                <a:lnTo>
                  <a:pt x="334593" y="115068"/>
                </a:lnTo>
                <a:cubicBezTo>
                  <a:pt x="435735" y="354195"/>
                  <a:pt x="491664" y="617100"/>
                  <a:pt x="491664" y="893069"/>
                </a:cubicBezTo>
                <a:cubicBezTo>
                  <a:pt x="491664" y="1169038"/>
                  <a:pt x="435735" y="1431944"/>
                  <a:pt x="334593" y="1671070"/>
                </a:cubicBezTo>
                <a:lnTo>
                  <a:pt x="282102" y="1780035"/>
                </a:lnTo>
                <a:lnTo>
                  <a:pt x="265807" y="1758245"/>
                </a:lnTo>
                <a:cubicBezTo>
                  <a:pt x="97991" y="1509844"/>
                  <a:pt x="0" y="1210391"/>
                  <a:pt x="0" y="888052"/>
                </a:cubicBezTo>
                <a:cubicBezTo>
                  <a:pt x="0" y="565713"/>
                  <a:pt x="97991" y="266261"/>
                  <a:pt x="265807" y="17859"/>
                </a:cubicBezTo>
                <a:close/>
              </a:path>
            </a:pathLst>
          </a:custGeom>
          <a:pattFill prst="dkUpDiag">
            <a:fgClr>
              <a:schemeClr val="accent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16" name="Freeform: Shape 15">
            <a:extLst>
              <a:ext uri="{FF2B5EF4-FFF2-40B4-BE49-F238E27FC236}">
                <a16:creationId xmlns="" xmlns:a16="http://schemas.microsoft.com/office/drawing/2014/main" id="{D850331C-9383-4367-8C09-8FBE227C98B4}"/>
              </a:ext>
            </a:extLst>
          </p:cNvPr>
          <p:cNvSpPr/>
          <p:nvPr userDrawn="1"/>
        </p:nvSpPr>
        <p:spPr>
          <a:xfrm rot="6973557">
            <a:off x="9799843" y="198218"/>
            <a:ext cx="748251" cy="780669"/>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17" name="Freeform: Shape 16">
            <a:extLst>
              <a:ext uri="{FF2B5EF4-FFF2-40B4-BE49-F238E27FC236}">
                <a16:creationId xmlns="" xmlns:a16="http://schemas.microsoft.com/office/drawing/2014/main" id="{D5AADDFA-0151-46BA-B788-3C5B8FC5B5FD}"/>
              </a:ext>
            </a:extLst>
          </p:cNvPr>
          <p:cNvSpPr/>
          <p:nvPr userDrawn="1"/>
        </p:nvSpPr>
        <p:spPr>
          <a:xfrm rot="5483574">
            <a:off x="9854193" y="808598"/>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20" name="Freeform: Shape 19">
            <a:extLst>
              <a:ext uri="{FF2B5EF4-FFF2-40B4-BE49-F238E27FC236}">
                <a16:creationId xmlns="" xmlns:a16="http://schemas.microsoft.com/office/drawing/2014/main" id="{CC98EDD7-AC10-482C-9B0F-9EE170C1F8C4}"/>
              </a:ext>
            </a:extLst>
          </p:cNvPr>
          <p:cNvSpPr/>
          <p:nvPr userDrawn="1"/>
        </p:nvSpPr>
        <p:spPr>
          <a:xfrm rot="14199158">
            <a:off x="10161656" y="-236403"/>
            <a:ext cx="1957093" cy="1399811"/>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 name="connsiteX0" fmla="*/ 0 w 3571215"/>
              <a:gd name="connsiteY0" fmla="*/ 2176150 h 2890087"/>
              <a:gd name="connsiteX1" fmla="*/ 2472666 w 3571215"/>
              <a:gd name="connsiteY1" fmla="*/ 36067 h 2890087"/>
              <a:gd name="connsiteX2" fmla="*/ 3571215 w 3571215"/>
              <a:gd name="connsiteY2" fmla="*/ 0 h 2890087"/>
              <a:gd name="connsiteX3" fmla="*/ 1392370 w 3571215"/>
              <a:gd name="connsiteY3" fmla="*/ 2792094 h 2890087"/>
              <a:gd name="connsiteX4" fmla="*/ 393183 w 3571215"/>
              <a:gd name="connsiteY4" fmla="*/ 2890087 h 2890087"/>
              <a:gd name="connsiteX5" fmla="*/ 0 w 3571215"/>
              <a:gd name="connsiteY5" fmla="*/ 2176150 h 2890087"/>
              <a:gd name="connsiteX0" fmla="*/ 0 w 3571215"/>
              <a:gd name="connsiteY0" fmla="*/ 2176150 h 2890087"/>
              <a:gd name="connsiteX1" fmla="*/ 2472666 w 3571215"/>
              <a:gd name="connsiteY1" fmla="*/ 36067 h 2890087"/>
              <a:gd name="connsiteX2" fmla="*/ 3571215 w 3571215"/>
              <a:gd name="connsiteY2" fmla="*/ 0 h 2890087"/>
              <a:gd name="connsiteX3" fmla="*/ 2626822 w 3571215"/>
              <a:gd name="connsiteY3" fmla="*/ 1399810 h 2890087"/>
              <a:gd name="connsiteX4" fmla="*/ 393183 w 3571215"/>
              <a:gd name="connsiteY4" fmla="*/ 2890087 h 2890087"/>
              <a:gd name="connsiteX5" fmla="*/ 0 w 3571215"/>
              <a:gd name="connsiteY5" fmla="*/ 2176150 h 2890087"/>
              <a:gd name="connsiteX0" fmla="*/ 0 w 3571215"/>
              <a:gd name="connsiteY0" fmla="*/ 2176150 h 2176150"/>
              <a:gd name="connsiteX1" fmla="*/ 2472666 w 3571215"/>
              <a:gd name="connsiteY1" fmla="*/ 36067 h 2176150"/>
              <a:gd name="connsiteX2" fmla="*/ 3571215 w 3571215"/>
              <a:gd name="connsiteY2" fmla="*/ 0 h 2176150"/>
              <a:gd name="connsiteX3" fmla="*/ 2626822 w 3571215"/>
              <a:gd name="connsiteY3" fmla="*/ 1399810 h 2176150"/>
              <a:gd name="connsiteX4" fmla="*/ 2309686 w 3571215"/>
              <a:gd name="connsiteY4" fmla="*/ 820126 h 2176150"/>
              <a:gd name="connsiteX5" fmla="*/ 0 w 3571215"/>
              <a:gd name="connsiteY5" fmla="*/ 2176150 h 217615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695564 w 1957093"/>
              <a:gd name="connsiteY4" fmla="*/ 820126 h 1399810"/>
              <a:gd name="connsiteX5" fmla="*/ 0 w 1957093"/>
              <a:gd name="connsiteY5" fmla="*/ 318772 h 139981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172487 w 1957093"/>
              <a:gd name="connsiteY4" fmla="*/ 1221089 h 1399810"/>
              <a:gd name="connsiteX5" fmla="*/ 0 w 1957093"/>
              <a:gd name="connsiteY5" fmla="*/ 318772 h 139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7093" h="1399810">
                <a:moveTo>
                  <a:pt x="0" y="318772"/>
                </a:moveTo>
                <a:lnTo>
                  <a:pt x="858544" y="36067"/>
                </a:lnTo>
                <a:lnTo>
                  <a:pt x="1957093" y="0"/>
                </a:lnTo>
                <a:lnTo>
                  <a:pt x="1012700" y="1399810"/>
                </a:lnTo>
                <a:lnTo>
                  <a:pt x="172487" y="1221089"/>
                </a:lnTo>
                <a:lnTo>
                  <a:pt x="0" y="318772"/>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22" name="Freeform: Shape 21">
            <a:extLst>
              <a:ext uri="{FF2B5EF4-FFF2-40B4-BE49-F238E27FC236}">
                <a16:creationId xmlns="" xmlns:a16="http://schemas.microsoft.com/office/drawing/2014/main" id="{46C6BDBB-2B70-456D-86FB-0A63D587A509}"/>
              </a:ext>
            </a:extLst>
          </p:cNvPr>
          <p:cNvSpPr/>
          <p:nvPr userDrawn="1"/>
        </p:nvSpPr>
        <p:spPr>
          <a:xfrm rot="14235708">
            <a:off x="11753208" y="112023"/>
            <a:ext cx="332291" cy="24788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 name="connsiteX0" fmla="*/ 0 w 3571215"/>
              <a:gd name="connsiteY0" fmla="*/ 2176150 h 2890087"/>
              <a:gd name="connsiteX1" fmla="*/ 2472666 w 3571215"/>
              <a:gd name="connsiteY1" fmla="*/ 36067 h 2890087"/>
              <a:gd name="connsiteX2" fmla="*/ 3571215 w 3571215"/>
              <a:gd name="connsiteY2" fmla="*/ 0 h 2890087"/>
              <a:gd name="connsiteX3" fmla="*/ 1392370 w 3571215"/>
              <a:gd name="connsiteY3" fmla="*/ 2792094 h 2890087"/>
              <a:gd name="connsiteX4" fmla="*/ 393183 w 3571215"/>
              <a:gd name="connsiteY4" fmla="*/ 2890087 h 2890087"/>
              <a:gd name="connsiteX5" fmla="*/ 0 w 3571215"/>
              <a:gd name="connsiteY5" fmla="*/ 2176150 h 2890087"/>
              <a:gd name="connsiteX0" fmla="*/ 0 w 3571215"/>
              <a:gd name="connsiteY0" fmla="*/ 2176150 h 2890087"/>
              <a:gd name="connsiteX1" fmla="*/ 2472666 w 3571215"/>
              <a:gd name="connsiteY1" fmla="*/ 36067 h 2890087"/>
              <a:gd name="connsiteX2" fmla="*/ 3571215 w 3571215"/>
              <a:gd name="connsiteY2" fmla="*/ 0 h 2890087"/>
              <a:gd name="connsiteX3" fmla="*/ 2626822 w 3571215"/>
              <a:gd name="connsiteY3" fmla="*/ 1399810 h 2890087"/>
              <a:gd name="connsiteX4" fmla="*/ 393183 w 3571215"/>
              <a:gd name="connsiteY4" fmla="*/ 2890087 h 2890087"/>
              <a:gd name="connsiteX5" fmla="*/ 0 w 3571215"/>
              <a:gd name="connsiteY5" fmla="*/ 2176150 h 2890087"/>
              <a:gd name="connsiteX0" fmla="*/ 0 w 3571215"/>
              <a:gd name="connsiteY0" fmla="*/ 2176150 h 2176150"/>
              <a:gd name="connsiteX1" fmla="*/ 2472666 w 3571215"/>
              <a:gd name="connsiteY1" fmla="*/ 36067 h 2176150"/>
              <a:gd name="connsiteX2" fmla="*/ 3571215 w 3571215"/>
              <a:gd name="connsiteY2" fmla="*/ 0 h 2176150"/>
              <a:gd name="connsiteX3" fmla="*/ 2626822 w 3571215"/>
              <a:gd name="connsiteY3" fmla="*/ 1399810 h 2176150"/>
              <a:gd name="connsiteX4" fmla="*/ 2309686 w 3571215"/>
              <a:gd name="connsiteY4" fmla="*/ 820126 h 2176150"/>
              <a:gd name="connsiteX5" fmla="*/ 0 w 3571215"/>
              <a:gd name="connsiteY5" fmla="*/ 2176150 h 217615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695564 w 1957093"/>
              <a:gd name="connsiteY4" fmla="*/ 820126 h 1399810"/>
              <a:gd name="connsiteX5" fmla="*/ 0 w 1957093"/>
              <a:gd name="connsiteY5" fmla="*/ 318772 h 139981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172487 w 1957093"/>
              <a:gd name="connsiteY4" fmla="*/ 1221089 h 1399810"/>
              <a:gd name="connsiteX5" fmla="*/ 0 w 1957093"/>
              <a:gd name="connsiteY5" fmla="*/ 318772 h 1399810"/>
              <a:gd name="connsiteX0" fmla="*/ 0 w 1449157"/>
              <a:gd name="connsiteY0" fmla="*/ 282705 h 1363743"/>
              <a:gd name="connsiteX1" fmla="*/ 858544 w 1449157"/>
              <a:gd name="connsiteY1" fmla="*/ 0 h 1363743"/>
              <a:gd name="connsiteX2" fmla="*/ 1449157 w 1449157"/>
              <a:gd name="connsiteY2" fmla="*/ 715834 h 1363743"/>
              <a:gd name="connsiteX3" fmla="*/ 1012700 w 1449157"/>
              <a:gd name="connsiteY3" fmla="*/ 1363743 h 1363743"/>
              <a:gd name="connsiteX4" fmla="*/ 172487 w 1449157"/>
              <a:gd name="connsiteY4" fmla="*/ 1185022 h 1363743"/>
              <a:gd name="connsiteX5" fmla="*/ 0 w 1449157"/>
              <a:gd name="connsiteY5" fmla="*/ 282705 h 1363743"/>
              <a:gd name="connsiteX0" fmla="*/ 0 w 1449157"/>
              <a:gd name="connsiteY0" fmla="*/ 0 h 1081038"/>
              <a:gd name="connsiteX1" fmla="*/ 1449157 w 1449157"/>
              <a:gd name="connsiteY1" fmla="*/ 433129 h 1081038"/>
              <a:gd name="connsiteX2" fmla="*/ 1012700 w 1449157"/>
              <a:gd name="connsiteY2" fmla="*/ 1081038 h 1081038"/>
              <a:gd name="connsiteX3" fmla="*/ 172487 w 1449157"/>
              <a:gd name="connsiteY3" fmla="*/ 902317 h 1081038"/>
              <a:gd name="connsiteX4" fmla="*/ 0 w 1449157"/>
              <a:gd name="connsiteY4" fmla="*/ 0 h 108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9157" h="1081038">
                <a:moveTo>
                  <a:pt x="0" y="0"/>
                </a:moveTo>
                <a:lnTo>
                  <a:pt x="1449157" y="433129"/>
                </a:lnTo>
                <a:lnTo>
                  <a:pt x="1012700" y="1081038"/>
                </a:lnTo>
                <a:lnTo>
                  <a:pt x="172487" y="902317"/>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23" name="Freeform: Shape 22">
            <a:extLst>
              <a:ext uri="{FF2B5EF4-FFF2-40B4-BE49-F238E27FC236}">
                <a16:creationId xmlns="" xmlns:a16="http://schemas.microsoft.com/office/drawing/2014/main" id="{DD294FD8-6E9C-409A-81F3-C1E9BE998524}"/>
              </a:ext>
            </a:extLst>
          </p:cNvPr>
          <p:cNvSpPr/>
          <p:nvPr userDrawn="1"/>
        </p:nvSpPr>
        <p:spPr>
          <a:xfrm rot="13336516">
            <a:off x="137669" y="5349125"/>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24" name="Freeform: Shape 23">
            <a:extLst>
              <a:ext uri="{FF2B5EF4-FFF2-40B4-BE49-F238E27FC236}">
                <a16:creationId xmlns="" xmlns:a16="http://schemas.microsoft.com/office/drawing/2014/main" id="{E9CE551E-3C50-4DFC-B1F0-E75C36EB546C}"/>
              </a:ext>
            </a:extLst>
          </p:cNvPr>
          <p:cNvSpPr/>
          <p:nvPr userDrawn="1"/>
        </p:nvSpPr>
        <p:spPr>
          <a:xfrm rot="5738060">
            <a:off x="100722" y="5962095"/>
            <a:ext cx="692798" cy="51061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25" name="Freeform: Shape 24">
            <a:extLst>
              <a:ext uri="{FF2B5EF4-FFF2-40B4-BE49-F238E27FC236}">
                <a16:creationId xmlns="" xmlns:a16="http://schemas.microsoft.com/office/drawing/2014/main" id="{1A30495D-C647-4038-8E7F-16125414CE5D}"/>
              </a:ext>
            </a:extLst>
          </p:cNvPr>
          <p:cNvSpPr/>
          <p:nvPr userDrawn="1"/>
        </p:nvSpPr>
        <p:spPr>
          <a:xfrm rot="8291645">
            <a:off x="10081799" y="798094"/>
            <a:ext cx="371360" cy="273702"/>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2" name="Title 1">
            <a:extLst>
              <a:ext uri="{FF2B5EF4-FFF2-40B4-BE49-F238E27FC236}">
                <a16:creationId xmlns="" xmlns:a16="http://schemas.microsoft.com/office/drawing/2014/main" id="{40EE479C-D1F6-4BAC-80D2-90EF74E3261A}"/>
              </a:ext>
            </a:extLst>
          </p:cNvPr>
          <p:cNvSpPr>
            <a:spLocks noGrp="1"/>
          </p:cNvSpPr>
          <p:nvPr userDrawn="1">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smtClean="0"/>
              <a:t>Click to edit Master title style</a:t>
            </a:r>
            <a:endParaRPr lang="en-US" noProof="0"/>
          </a:p>
        </p:txBody>
      </p:sp>
      <p:sp>
        <p:nvSpPr>
          <p:cNvPr id="8" name="Footer Placeholder 7">
            <a:extLst>
              <a:ext uri="{FF2B5EF4-FFF2-40B4-BE49-F238E27FC236}">
                <a16:creationId xmlns="" xmlns:a16="http://schemas.microsoft.com/office/drawing/2014/main" id="{C9E47D86-FD0D-44D0-9B7F-9EDEBD11F9D6}"/>
              </a:ext>
            </a:extLst>
          </p:cNvPr>
          <p:cNvSpPr>
            <a:spLocks noGrp="1"/>
          </p:cNvSpPr>
          <p:nvPr userDrawn="1">
            <p:ph type="ftr" sz="quarter" idx="10"/>
          </p:nvPr>
        </p:nvSpPr>
        <p:spPr>
          <a:xfrm>
            <a:off x="432000" y="6188632"/>
            <a:ext cx="8784941" cy="365125"/>
          </a:xfrm>
          <a:prstGeom prst="rect">
            <a:avLst/>
          </a:prstGeom>
        </p:spPr>
        <p:txBody>
          <a:bodyPr/>
          <a:lstStyle>
            <a:lvl1pPr>
              <a:defRPr>
                <a:solidFill>
                  <a:schemeClr val="tx1">
                    <a:lumMod val="75000"/>
                    <a:lumOff val="25000"/>
                  </a:schemeClr>
                </a:solidFill>
              </a:defRPr>
            </a:lvl1pPr>
          </a:lstStyle>
          <a:p>
            <a:pPr>
              <a:buClrTx/>
              <a:buFontTx/>
              <a:buNone/>
            </a:pPr>
            <a:r>
              <a:rPr lang="en-US" sz="1800" kern="1200" dirty="0">
                <a:solidFill>
                  <a:prstClr val="black">
                    <a:lumMod val="75000"/>
                    <a:lumOff val="25000"/>
                  </a:prstClr>
                </a:solidFill>
                <a:latin typeface="Calibri" panose="020F0502020204030204"/>
                <a:ea typeface="+mn-ea"/>
                <a:cs typeface="+mn-cs"/>
              </a:rPr>
              <a:t>Add a footer</a:t>
            </a:r>
          </a:p>
        </p:txBody>
      </p:sp>
      <p:sp>
        <p:nvSpPr>
          <p:cNvPr id="9" name="Slide Number Placeholder 8">
            <a:extLst>
              <a:ext uri="{FF2B5EF4-FFF2-40B4-BE49-F238E27FC236}">
                <a16:creationId xmlns="" xmlns:a16="http://schemas.microsoft.com/office/drawing/2014/main" id="{0A29F8B3-4723-4928-83E5-76C29D05F2FE}"/>
              </a:ext>
            </a:extLst>
          </p:cNvPr>
          <p:cNvSpPr>
            <a:spLocks noGrp="1"/>
          </p:cNvSpPr>
          <p:nvPr userDrawn="1">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29" name="Freeform: Shape 28">
            <a:extLst>
              <a:ext uri="{FF2B5EF4-FFF2-40B4-BE49-F238E27FC236}">
                <a16:creationId xmlns="" xmlns:a16="http://schemas.microsoft.com/office/drawing/2014/main" id="{487EAD8B-C2A9-4ED7-BA79-62CE2E5D80F9}"/>
              </a:ext>
            </a:extLst>
          </p:cNvPr>
          <p:cNvSpPr/>
          <p:nvPr userDrawn="1"/>
        </p:nvSpPr>
        <p:spPr>
          <a:xfrm rot="3693105">
            <a:off x="270909" y="5041127"/>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31" name="Text Placeholder 18">
            <a:extLst>
              <a:ext uri="{FF2B5EF4-FFF2-40B4-BE49-F238E27FC236}">
                <a16:creationId xmlns="" xmlns:a16="http://schemas.microsoft.com/office/drawing/2014/main" id="{C614E990-EC62-437B-ADF0-038FF35A2629}"/>
              </a:ext>
            </a:extLst>
          </p:cNvPr>
          <p:cNvSpPr>
            <a:spLocks noGrp="1"/>
          </p:cNvSpPr>
          <p:nvPr>
            <p:ph type="body" sz="quarter" idx="13" hasCustomPrompt="1"/>
          </p:nvPr>
        </p:nvSpPr>
        <p:spPr>
          <a:xfrm>
            <a:off x="1364345" y="2505770"/>
            <a:ext cx="3374987" cy="885825"/>
          </a:xfrm>
        </p:spPr>
        <p:txBody>
          <a:bodyPr anchor="ctr"/>
          <a:lstStyle>
            <a:lvl1pPr marL="0" indent="0" algn="ctr">
              <a:buNone/>
              <a:defRPr sz="6000" b="1">
                <a:latin typeface="+mj-lt"/>
              </a:defRPr>
            </a:lvl1pPr>
            <a:lvl2pPr marL="200025" indent="0">
              <a:buNone/>
              <a:defRPr sz="6000">
                <a:latin typeface="+mj-lt"/>
              </a:defRPr>
            </a:lvl2pPr>
            <a:lvl3pPr marL="407194" indent="0">
              <a:buNone/>
              <a:defRPr sz="6000">
                <a:latin typeface="+mj-lt"/>
              </a:defRPr>
            </a:lvl3pPr>
            <a:lvl4pPr marL="607219" indent="0">
              <a:buNone/>
              <a:defRPr sz="6000">
                <a:latin typeface="+mj-lt"/>
              </a:defRPr>
            </a:lvl4pPr>
            <a:lvl5pPr marL="807244" indent="0">
              <a:buNone/>
              <a:defRPr sz="6000">
                <a:latin typeface="+mj-lt"/>
              </a:defRPr>
            </a:lvl5pPr>
          </a:lstStyle>
          <a:p>
            <a:pPr lvl="0"/>
            <a:r>
              <a:rPr lang="en-US" noProof="0"/>
              <a:t>1</a:t>
            </a:r>
          </a:p>
        </p:txBody>
      </p:sp>
      <p:sp>
        <p:nvSpPr>
          <p:cNvPr id="32" name="Text Placeholder 20">
            <a:extLst>
              <a:ext uri="{FF2B5EF4-FFF2-40B4-BE49-F238E27FC236}">
                <a16:creationId xmlns="" xmlns:a16="http://schemas.microsoft.com/office/drawing/2014/main" id="{A6926E00-3D05-4600-B7E9-74F56D038AE9}"/>
              </a:ext>
            </a:extLst>
          </p:cNvPr>
          <p:cNvSpPr>
            <a:spLocks noGrp="1"/>
          </p:cNvSpPr>
          <p:nvPr>
            <p:ph type="body" sz="quarter" idx="14" hasCustomPrompt="1"/>
          </p:nvPr>
        </p:nvSpPr>
        <p:spPr>
          <a:xfrm>
            <a:off x="5212970" y="2505770"/>
            <a:ext cx="3025513" cy="885825"/>
          </a:xfrm>
        </p:spPr>
        <p:txBody>
          <a:bodyPr anchor="ctr"/>
          <a:lstStyle>
            <a:lvl1pPr marL="0" indent="0" algn="ctr">
              <a:buNone/>
              <a:defRPr sz="6000" b="1" i="0">
                <a:latin typeface="+mj-lt"/>
              </a:defRPr>
            </a:lvl1pPr>
          </a:lstStyle>
          <a:p>
            <a:pPr lvl="0"/>
            <a:r>
              <a:rPr lang="en-US" noProof="0"/>
              <a:t>2</a:t>
            </a:r>
          </a:p>
        </p:txBody>
      </p:sp>
      <p:sp>
        <p:nvSpPr>
          <p:cNvPr id="33" name="Text Placeholder 32">
            <a:extLst>
              <a:ext uri="{FF2B5EF4-FFF2-40B4-BE49-F238E27FC236}">
                <a16:creationId xmlns="" xmlns:a16="http://schemas.microsoft.com/office/drawing/2014/main" id="{56EA1CAB-F73E-42AE-AC55-B00392B49263}"/>
              </a:ext>
            </a:extLst>
          </p:cNvPr>
          <p:cNvSpPr>
            <a:spLocks noGrp="1"/>
          </p:cNvSpPr>
          <p:nvPr>
            <p:ph type="body" sz="quarter" idx="30" hasCustomPrompt="1"/>
          </p:nvPr>
        </p:nvSpPr>
        <p:spPr>
          <a:xfrm>
            <a:off x="8737601" y="2490630"/>
            <a:ext cx="2090739" cy="900962"/>
          </a:xfrm>
        </p:spPr>
        <p:txBody>
          <a:bodyPr vert="horz" lIns="0" tIns="0" rIns="0" bIns="0" rtlCol="0" anchor="ctr">
            <a:noAutofit/>
          </a:bodyPr>
          <a:lstStyle>
            <a:lvl1pPr marL="0" indent="0" algn="ctr">
              <a:buNone/>
              <a:defRPr lang="en-ZA" sz="6000" b="1" i="0" dirty="0">
                <a:latin typeface="+mj-lt"/>
              </a:defRPr>
            </a:lvl1pPr>
          </a:lstStyle>
          <a:p>
            <a:pPr marL="200025" lvl="0" indent="-200025" algn="ctr"/>
            <a:r>
              <a:rPr lang="en-US" noProof="0"/>
              <a:t>3</a:t>
            </a:r>
          </a:p>
        </p:txBody>
      </p:sp>
      <p:sp>
        <p:nvSpPr>
          <p:cNvPr id="35" name="Text Placeholder 34">
            <a:extLst>
              <a:ext uri="{FF2B5EF4-FFF2-40B4-BE49-F238E27FC236}">
                <a16:creationId xmlns="" xmlns:a16="http://schemas.microsoft.com/office/drawing/2014/main" id="{34357700-1BDF-40C0-BFE9-5F837ADED4AA}"/>
              </a:ext>
            </a:extLst>
          </p:cNvPr>
          <p:cNvSpPr>
            <a:spLocks noGrp="1"/>
          </p:cNvSpPr>
          <p:nvPr>
            <p:ph type="body" sz="quarter" idx="31" hasCustomPrompt="1"/>
          </p:nvPr>
        </p:nvSpPr>
        <p:spPr>
          <a:xfrm>
            <a:off x="1820139" y="4015482"/>
            <a:ext cx="2489200" cy="1012825"/>
          </a:xfrm>
        </p:spPr>
        <p:txBody>
          <a:bodyPr/>
          <a:lstStyle>
            <a:lvl1pPr marL="0" indent="0" algn="ctr">
              <a:buNone/>
              <a:defRPr/>
            </a:lvl1pPr>
            <a:lvl2pPr marL="200025" indent="0">
              <a:buNone/>
              <a:defRPr/>
            </a:lvl2pPr>
            <a:lvl3pPr marL="407194" indent="0">
              <a:buNone/>
              <a:defRPr/>
            </a:lvl3pPr>
            <a:lvl4pPr marL="607219" indent="0">
              <a:buNone/>
              <a:defRPr/>
            </a:lvl4pPr>
            <a:lvl5pPr marL="807244" indent="0">
              <a:buNone/>
              <a:defRPr/>
            </a:lvl5pPr>
          </a:lstStyle>
          <a:p>
            <a:pPr lvl="0"/>
            <a:r>
              <a:rPr lang="en-US" noProof="0"/>
              <a:t>Section Description</a:t>
            </a:r>
          </a:p>
        </p:txBody>
      </p:sp>
      <p:sp>
        <p:nvSpPr>
          <p:cNvPr id="37" name="Text Placeholder 36">
            <a:extLst>
              <a:ext uri="{FF2B5EF4-FFF2-40B4-BE49-F238E27FC236}">
                <a16:creationId xmlns="" xmlns:a16="http://schemas.microsoft.com/office/drawing/2014/main" id="{A3F3E97F-9A21-4431-909B-D1E580B19F1B}"/>
              </a:ext>
            </a:extLst>
          </p:cNvPr>
          <p:cNvSpPr>
            <a:spLocks noGrp="1"/>
          </p:cNvSpPr>
          <p:nvPr>
            <p:ph type="body" sz="quarter" idx="32" hasCustomPrompt="1"/>
          </p:nvPr>
        </p:nvSpPr>
        <p:spPr>
          <a:xfrm>
            <a:off x="5481124" y="4015478"/>
            <a:ext cx="2489200" cy="1011238"/>
          </a:xfrm>
        </p:spPr>
        <p:txBody>
          <a:bodyPr/>
          <a:lstStyle>
            <a:lvl1pPr marL="0" indent="0" algn="ctr">
              <a:buNone/>
              <a:defRPr/>
            </a:lvl1pPr>
            <a:lvl2pPr marL="200025" indent="0" algn="ctr">
              <a:buNone/>
              <a:defRPr/>
            </a:lvl2pPr>
            <a:lvl3pPr marL="407194" indent="0" algn="ctr">
              <a:buNone/>
              <a:defRPr/>
            </a:lvl3pPr>
            <a:lvl4pPr marL="607219" indent="0" algn="ctr">
              <a:buNone/>
              <a:defRPr/>
            </a:lvl4pPr>
            <a:lvl5pPr marL="807244" indent="0" algn="ctr">
              <a:buNone/>
              <a:defRPr/>
            </a:lvl5pPr>
          </a:lstStyle>
          <a:p>
            <a:pPr lvl="0"/>
            <a:r>
              <a:rPr lang="en-US" noProof="0"/>
              <a:t>Section Description</a:t>
            </a:r>
          </a:p>
        </p:txBody>
      </p:sp>
      <p:sp>
        <p:nvSpPr>
          <p:cNvPr id="39" name="Text Placeholder 38">
            <a:extLst>
              <a:ext uri="{FF2B5EF4-FFF2-40B4-BE49-F238E27FC236}">
                <a16:creationId xmlns="" xmlns:a16="http://schemas.microsoft.com/office/drawing/2014/main" id="{2445CEA3-6928-4E8E-8E52-B7043F3580D1}"/>
              </a:ext>
            </a:extLst>
          </p:cNvPr>
          <p:cNvSpPr>
            <a:spLocks noGrp="1"/>
          </p:cNvSpPr>
          <p:nvPr>
            <p:ph type="body" sz="quarter" idx="33" hasCustomPrompt="1"/>
          </p:nvPr>
        </p:nvSpPr>
        <p:spPr>
          <a:xfrm>
            <a:off x="8737601" y="4015482"/>
            <a:ext cx="2090739" cy="1012825"/>
          </a:xfrm>
        </p:spPr>
        <p:txBody>
          <a:bodyPr/>
          <a:lstStyle>
            <a:lvl1pPr marL="0" indent="0" algn="ctr">
              <a:buNone/>
              <a:defRPr/>
            </a:lvl1pPr>
            <a:lvl2pPr marL="200025" indent="0" algn="ctr">
              <a:buNone/>
              <a:defRPr/>
            </a:lvl2pPr>
            <a:lvl3pPr marL="407194" indent="0" algn="ctr">
              <a:buNone/>
              <a:defRPr/>
            </a:lvl3pPr>
            <a:lvl4pPr marL="607219" indent="0" algn="ctr">
              <a:buNone/>
              <a:defRPr/>
            </a:lvl4pPr>
            <a:lvl5pPr marL="807244" indent="0" algn="ctr">
              <a:buNone/>
              <a:defRPr/>
            </a:lvl5pPr>
          </a:lstStyle>
          <a:p>
            <a:pPr lvl="0"/>
            <a:r>
              <a:rPr lang="en-US" noProof="0"/>
              <a:t>Section Description</a:t>
            </a:r>
          </a:p>
        </p:txBody>
      </p:sp>
    </p:spTree>
    <p:extLst>
      <p:ext uri="{BB962C8B-B14F-4D97-AF65-F5344CB8AC3E}">
        <p14:creationId xmlns:p14="http://schemas.microsoft.com/office/powerpoint/2010/main" val="419951020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9" name="Freeform: Shape 8">
            <a:extLst>
              <a:ext uri="{FF2B5EF4-FFF2-40B4-BE49-F238E27FC236}">
                <a16:creationId xmlns="" xmlns:a16="http://schemas.microsoft.com/office/drawing/2014/main" id="{6AAF5B5B-E896-400A-9E43-EAF605A0AC8B}"/>
              </a:ext>
            </a:extLst>
          </p:cNvPr>
          <p:cNvSpPr/>
          <p:nvPr userDrawn="1"/>
        </p:nvSpPr>
        <p:spPr>
          <a:xfrm rot="19260823">
            <a:off x="10216425" y="538864"/>
            <a:ext cx="467363"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13" name="Freeform: Shape 12">
            <a:extLst>
              <a:ext uri="{FF2B5EF4-FFF2-40B4-BE49-F238E27FC236}">
                <a16:creationId xmlns="" xmlns:a16="http://schemas.microsoft.com/office/drawing/2014/main" id="{BA2F5A3D-36C4-4B97-A62C-2AEA3B6FC1CF}"/>
              </a:ext>
            </a:extLst>
          </p:cNvPr>
          <p:cNvSpPr/>
          <p:nvPr userDrawn="1"/>
        </p:nvSpPr>
        <p:spPr>
          <a:xfrm rot="20377627">
            <a:off x="10678143"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14" name="Freeform: Shape 13">
            <a:extLst>
              <a:ext uri="{FF2B5EF4-FFF2-40B4-BE49-F238E27FC236}">
                <a16:creationId xmlns="" xmlns:a16="http://schemas.microsoft.com/office/drawing/2014/main" id="{BB474E17-6556-4551-AD1B-351EE2DA98E0}"/>
              </a:ext>
            </a:extLst>
          </p:cNvPr>
          <p:cNvSpPr/>
          <p:nvPr userDrawn="1"/>
        </p:nvSpPr>
        <p:spPr>
          <a:xfrm rot="19260823">
            <a:off x="10717370"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15" name="Freeform: Shape 14">
            <a:extLst>
              <a:ext uri="{FF2B5EF4-FFF2-40B4-BE49-F238E27FC236}">
                <a16:creationId xmlns="" xmlns:a16="http://schemas.microsoft.com/office/drawing/2014/main" id="{F860E6D1-2C9F-477C-AE22-BFF5ADE85C60}"/>
              </a:ext>
            </a:extLst>
          </p:cNvPr>
          <p:cNvSpPr/>
          <p:nvPr userDrawn="1"/>
        </p:nvSpPr>
        <p:spPr>
          <a:xfrm rot="19810388">
            <a:off x="11064928"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16" name="Freeform: Shape 15">
            <a:extLst>
              <a:ext uri="{FF2B5EF4-FFF2-40B4-BE49-F238E27FC236}">
                <a16:creationId xmlns="" xmlns:a16="http://schemas.microsoft.com/office/drawing/2014/main" id="{65EC6C60-C605-4022-9718-ED56F34D6448}"/>
              </a:ext>
            </a:extLst>
          </p:cNvPr>
          <p:cNvSpPr/>
          <p:nvPr userDrawn="1"/>
        </p:nvSpPr>
        <p:spPr>
          <a:xfrm rot="18277851">
            <a:off x="11152529"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17" name="Freeform: Shape 16">
            <a:extLst>
              <a:ext uri="{FF2B5EF4-FFF2-40B4-BE49-F238E27FC236}">
                <a16:creationId xmlns="" xmlns:a16="http://schemas.microsoft.com/office/drawing/2014/main" id="{9F47BB28-400F-4C54-ADDA-0055CEB6593B}"/>
              </a:ext>
            </a:extLst>
          </p:cNvPr>
          <p:cNvSpPr/>
          <p:nvPr userDrawn="1"/>
        </p:nvSpPr>
        <p:spPr>
          <a:xfrm rot="20761418">
            <a:off x="11545452" y="1030693"/>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18" name="Freeform: Shape 17">
            <a:extLst>
              <a:ext uri="{FF2B5EF4-FFF2-40B4-BE49-F238E27FC236}">
                <a16:creationId xmlns="" xmlns:a16="http://schemas.microsoft.com/office/drawing/2014/main" id="{7386F148-99E1-4ED6-B4DA-151A6DB27D67}"/>
              </a:ext>
            </a:extLst>
          </p:cNvPr>
          <p:cNvSpPr/>
          <p:nvPr userDrawn="1"/>
        </p:nvSpPr>
        <p:spPr>
          <a:xfrm rot="17315293">
            <a:off x="11756251" y="247554"/>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19" name="Freeform: Shape 18">
            <a:extLst>
              <a:ext uri="{FF2B5EF4-FFF2-40B4-BE49-F238E27FC236}">
                <a16:creationId xmlns="" xmlns:a16="http://schemas.microsoft.com/office/drawing/2014/main" id="{1A0565DA-6430-4984-ACB6-E7FACACC71AF}"/>
              </a:ext>
            </a:extLst>
          </p:cNvPr>
          <p:cNvSpPr/>
          <p:nvPr userDrawn="1"/>
        </p:nvSpPr>
        <p:spPr>
          <a:xfrm rot="20082236">
            <a:off x="11448109" y="631131"/>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20" name="Freeform: Shape 19">
            <a:extLst>
              <a:ext uri="{FF2B5EF4-FFF2-40B4-BE49-F238E27FC236}">
                <a16:creationId xmlns="" xmlns:a16="http://schemas.microsoft.com/office/drawing/2014/main" id="{DDE18DFF-F9E6-4839-817B-4DD871CEAE6F}"/>
              </a:ext>
            </a:extLst>
          </p:cNvPr>
          <p:cNvSpPr/>
          <p:nvPr userDrawn="1"/>
        </p:nvSpPr>
        <p:spPr>
          <a:xfrm rot="19879732">
            <a:off x="11668881"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21" name="Freeform: Shape 20">
            <a:extLst>
              <a:ext uri="{FF2B5EF4-FFF2-40B4-BE49-F238E27FC236}">
                <a16:creationId xmlns="" xmlns:a16="http://schemas.microsoft.com/office/drawing/2014/main" id="{30038A3A-7324-4606-9C92-00C9AB1759F4}"/>
              </a:ext>
            </a:extLst>
          </p:cNvPr>
          <p:cNvSpPr/>
          <p:nvPr userDrawn="1"/>
        </p:nvSpPr>
        <p:spPr>
          <a:xfrm rot="328041">
            <a:off x="10094504" y="901552"/>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22" name="Freeform: Shape 21">
            <a:extLst>
              <a:ext uri="{FF2B5EF4-FFF2-40B4-BE49-F238E27FC236}">
                <a16:creationId xmlns="" xmlns:a16="http://schemas.microsoft.com/office/drawing/2014/main" id="{5C0291BA-50C5-406F-B24E-14C9CAF652D7}"/>
              </a:ext>
            </a:extLst>
          </p:cNvPr>
          <p:cNvSpPr/>
          <p:nvPr userDrawn="1"/>
        </p:nvSpPr>
        <p:spPr>
          <a:xfrm>
            <a:off x="10871773"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23" name="Freeform: Shape 22">
            <a:extLst>
              <a:ext uri="{FF2B5EF4-FFF2-40B4-BE49-F238E27FC236}">
                <a16:creationId xmlns="" xmlns:a16="http://schemas.microsoft.com/office/drawing/2014/main" id="{152EBA81-38BC-4DF6-93C3-4A1A02FD2789}"/>
              </a:ext>
            </a:extLst>
          </p:cNvPr>
          <p:cNvSpPr/>
          <p:nvPr userDrawn="1"/>
        </p:nvSpPr>
        <p:spPr>
          <a:xfrm rot="20761418">
            <a:off x="11512604" y="148483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24" name="Freeform: Shape 23">
            <a:extLst>
              <a:ext uri="{FF2B5EF4-FFF2-40B4-BE49-F238E27FC236}">
                <a16:creationId xmlns="" xmlns:a16="http://schemas.microsoft.com/office/drawing/2014/main" id="{9AF80622-5597-45AD-92C3-2C4C3797720A}"/>
              </a:ext>
            </a:extLst>
          </p:cNvPr>
          <p:cNvSpPr/>
          <p:nvPr userDrawn="1"/>
        </p:nvSpPr>
        <p:spPr>
          <a:xfrm rot="1160487">
            <a:off x="10291665"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25" name="Freeform: Shape 24">
            <a:extLst>
              <a:ext uri="{FF2B5EF4-FFF2-40B4-BE49-F238E27FC236}">
                <a16:creationId xmlns="" xmlns:a16="http://schemas.microsoft.com/office/drawing/2014/main" id="{6833793E-EB91-43B4-8444-36ADD2A48E55}"/>
              </a:ext>
            </a:extLst>
          </p:cNvPr>
          <p:cNvSpPr/>
          <p:nvPr userDrawn="1"/>
        </p:nvSpPr>
        <p:spPr>
          <a:xfrm rot="803026">
            <a:off x="11586107" y="2015431"/>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2" name="Title 1">
            <a:extLst>
              <a:ext uri="{FF2B5EF4-FFF2-40B4-BE49-F238E27FC236}">
                <a16:creationId xmlns="" xmlns:a16="http://schemas.microsoft.com/office/drawing/2014/main" id="{3F288DD7-6DAF-436D-B04A-EBCCAA36917C}"/>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smtClean="0"/>
              <a:t>Click to edit Master title style</a:t>
            </a:r>
            <a:endParaRPr lang="en-US" noProof="0"/>
          </a:p>
        </p:txBody>
      </p:sp>
      <p:sp>
        <p:nvSpPr>
          <p:cNvPr id="3" name="Text Placeholder 2">
            <a:extLst>
              <a:ext uri="{FF2B5EF4-FFF2-40B4-BE49-F238E27FC236}">
                <a16:creationId xmlns="" xmlns:a16="http://schemas.microsoft.com/office/drawing/2014/main" id="{9322B50D-6A7D-41C6-BA57-613BC231DF36}"/>
              </a:ext>
            </a:extLst>
          </p:cNvPr>
          <p:cNvSpPr>
            <a:spLocks noGrp="1"/>
          </p:cNvSpPr>
          <p:nvPr>
            <p:ph type="body" idx="1"/>
          </p:nvPr>
        </p:nvSpPr>
        <p:spPr>
          <a:xfrm>
            <a:off x="432000" y="1152000"/>
            <a:ext cx="5472000" cy="360000"/>
          </a:xfrm>
        </p:spPr>
        <p:txBody>
          <a:bodyPr anchor="t"/>
          <a:lstStyle>
            <a:lvl1pPr marL="0" indent="0">
              <a:buNone/>
              <a:defRPr sz="1800" b="1">
                <a:solidFill>
                  <a:schemeClr val="tx1">
                    <a:lumMod val="75000"/>
                    <a:lumOff val="2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smtClean="0"/>
              <a:t>Click to edit Master text styles</a:t>
            </a:r>
          </a:p>
        </p:txBody>
      </p:sp>
      <p:sp>
        <p:nvSpPr>
          <p:cNvPr id="4" name="Content Placeholder 3">
            <a:extLst>
              <a:ext uri="{FF2B5EF4-FFF2-40B4-BE49-F238E27FC236}">
                <a16:creationId xmlns="" xmlns:a16="http://schemas.microsoft.com/office/drawing/2014/main" id="{9FD584DA-F775-47B8-A1D7-6556AD5FCBD2}"/>
              </a:ext>
            </a:extLst>
          </p:cNvPr>
          <p:cNvSpPr>
            <a:spLocks noGrp="1"/>
          </p:cNvSpPr>
          <p:nvPr>
            <p:ph sz="half" idx="2"/>
          </p:nvPr>
        </p:nvSpPr>
        <p:spPr>
          <a:xfrm>
            <a:off x="432000" y="1584000"/>
            <a:ext cx="5472000" cy="4608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10" name="Footer Placeholder 9">
            <a:extLst>
              <a:ext uri="{FF2B5EF4-FFF2-40B4-BE49-F238E27FC236}">
                <a16:creationId xmlns="" xmlns:a16="http://schemas.microsoft.com/office/drawing/2014/main" id="{9337FD81-6DFD-43B7-A7D9-59E45ECDF39A}"/>
              </a:ext>
            </a:extLst>
          </p:cNvPr>
          <p:cNvSpPr>
            <a:spLocks noGrp="1"/>
          </p:cNvSpPr>
          <p:nvPr>
            <p:ph type="ftr" sz="quarter" idx="10"/>
          </p:nvPr>
        </p:nvSpPr>
        <p:spPr>
          <a:xfrm>
            <a:off x="432000" y="6188632"/>
            <a:ext cx="8784941" cy="365125"/>
          </a:xfrm>
          <a:prstGeom prst="rect">
            <a:avLst/>
          </a:prstGeom>
        </p:spPr>
        <p:txBody>
          <a:bodyPr/>
          <a:lstStyle>
            <a:lvl1pPr>
              <a:defRPr>
                <a:solidFill>
                  <a:schemeClr val="tx1">
                    <a:lumMod val="75000"/>
                    <a:lumOff val="25000"/>
                  </a:schemeClr>
                </a:solidFill>
              </a:defRPr>
            </a:lvl1pPr>
          </a:lstStyle>
          <a:p>
            <a:pPr>
              <a:buClrTx/>
              <a:buFontTx/>
              <a:buNone/>
            </a:pPr>
            <a:r>
              <a:rPr lang="en-US" sz="1800" kern="1200" dirty="0">
                <a:solidFill>
                  <a:prstClr val="black">
                    <a:lumMod val="75000"/>
                    <a:lumOff val="25000"/>
                  </a:prstClr>
                </a:solidFill>
                <a:latin typeface="Calibri" panose="020F0502020204030204"/>
                <a:ea typeface="+mn-ea"/>
                <a:cs typeface="+mn-cs"/>
              </a:rPr>
              <a:t>Add a footer</a:t>
            </a:r>
          </a:p>
        </p:txBody>
      </p:sp>
      <p:sp>
        <p:nvSpPr>
          <p:cNvPr id="11" name="Slide Number Placeholder 10">
            <a:extLst>
              <a:ext uri="{FF2B5EF4-FFF2-40B4-BE49-F238E27FC236}">
                <a16:creationId xmlns="" xmlns:a16="http://schemas.microsoft.com/office/drawing/2014/main" id="{F17B7460-0559-435A-9C2F-1B12BC6CE184}"/>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26" name="Content Placeholder 5">
            <a:extLst>
              <a:ext uri="{FF2B5EF4-FFF2-40B4-BE49-F238E27FC236}">
                <a16:creationId xmlns="" xmlns:a16="http://schemas.microsoft.com/office/drawing/2014/main" id="{EA7B8348-A00A-4AAE-B1F6-924515577B23}"/>
              </a:ext>
            </a:extLst>
          </p:cNvPr>
          <p:cNvSpPr>
            <a:spLocks noGrp="1"/>
          </p:cNvSpPr>
          <p:nvPr>
            <p:ph sz="quarter" idx="4"/>
          </p:nvPr>
        </p:nvSpPr>
        <p:spPr>
          <a:xfrm>
            <a:off x="6300000" y="1581663"/>
            <a:ext cx="5472000" cy="4608000"/>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27" name="Text Placeholder 4">
            <a:extLst>
              <a:ext uri="{FF2B5EF4-FFF2-40B4-BE49-F238E27FC236}">
                <a16:creationId xmlns="" xmlns:a16="http://schemas.microsoft.com/office/drawing/2014/main" id="{4521CFCD-C079-4019-942D-035558CAFCAC}"/>
              </a:ext>
            </a:extLst>
          </p:cNvPr>
          <p:cNvSpPr>
            <a:spLocks noGrp="1"/>
          </p:cNvSpPr>
          <p:nvPr>
            <p:ph type="body" sz="quarter" idx="3"/>
          </p:nvPr>
        </p:nvSpPr>
        <p:spPr>
          <a:xfrm>
            <a:off x="6288003" y="1151785"/>
            <a:ext cx="5483999" cy="354868"/>
          </a:xfrm>
        </p:spPr>
        <p:txBody>
          <a:bodyPr vert="horz" lIns="0" tIns="0" rIns="0" bIns="0" rtlCol="0" anchor="t">
            <a:noAutofit/>
          </a:bodyPr>
          <a:lstStyle>
            <a:lvl1pPr marL="0" indent="0">
              <a:buNone/>
              <a:defRPr lang="en-US" sz="1800" b="1"/>
            </a:lvl1pPr>
          </a:lstStyle>
          <a:p>
            <a:pPr marL="200025" lvl="0" indent="-200025"/>
            <a:r>
              <a:rPr lang="en-US" noProof="0" smtClean="0"/>
              <a:t>Click to edit Master text styles</a:t>
            </a:r>
          </a:p>
        </p:txBody>
      </p:sp>
    </p:spTree>
    <p:extLst>
      <p:ext uri="{BB962C8B-B14F-4D97-AF65-F5344CB8AC3E}">
        <p14:creationId xmlns:p14="http://schemas.microsoft.com/office/powerpoint/2010/main" val="342273392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sp>
        <p:nvSpPr>
          <p:cNvPr id="13" name="Freeform: Shape 12">
            <a:extLst>
              <a:ext uri="{FF2B5EF4-FFF2-40B4-BE49-F238E27FC236}">
                <a16:creationId xmlns="" xmlns:a16="http://schemas.microsoft.com/office/drawing/2014/main" id="{070BDE6F-3ADC-465D-A1D5-2E3FEE5E3685}"/>
              </a:ext>
            </a:extLst>
          </p:cNvPr>
          <p:cNvSpPr/>
          <p:nvPr userDrawn="1"/>
        </p:nvSpPr>
        <p:spPr>
          <a:xfrm rot="4308689">
            <a:off x="9605833" y="-345923"/>
            <a:ext cx="2706415" cy="2832124"/>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2" name="Title 1">
            <a:extLst>
              <a:ext uri="{FF2B5EF4-FFF2-40B4-BE49-F238E27FC236}">
                <a16:creationId xmlns=""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smtClean="0"/>
              <a:t>Click to edit Master title style</a:t>
            </a:r>
            <a:endParaRPr lang="en-US" noProof="0"/>
          </a:p>
        </p:txBody>
      </p:sp>
      <p:sp>
        <p:nvSpPr>
          <p:cNvPr id="6" name="Footer Placeholder 5">
            <a:extLst>
              <a:ext uri="{FF2B5EF4-FFF2-40B4-BE49-F238E27FC236}">
                <a16:creationId xmlns="" xmlns:a16="http://schemas.microsoft.com/office/drawing/2014/main" id="{29E5E346-F307-4307-949D-77CDB6E6577A}"/>
              </a:ext>
            </a:extLst>
          </p:cNvPr>
          <p:cNvSpPr>
            <a:spLocks noGrp="1"/>
          </p:cNvSpPr>
          <p:nvPr>
            <p:ph type="ftr" sz="quarter" idx="10"/>
          </p:nvPr>
        </p:nvSpPr>
        <p:spPr>
          <a:xfrm>
            <a:off x="432000" y="6188632"/>
            <a:ext cx="8784941" cy="365125"/>
          </a:xfrm>
          <a:prstGeom prst="rect">
            <a:avLst/>
          </a:prstGeom>
        </p:spPr>
        <p:txBody>
          <a:bodyPr/>
          <a:lstStyle>
            <a:lvl1pPr>
              <a:defRPr>
                <a:solidFill>
                  <a:schemeClr val="tx1">
                    <a:lumMod val="75000"/>
                    <a:lumOff val="25000"/>
                  </a:schemeClr>
                </a:solidFill>
              </a:defRPr>
            </a:lvl1pPr>
          </a:lstStyle>
          <a:p>
            <a:pPr>
              <a:buClrTx/>
              <a:buFontTx/>
              <a:buNone/>
            </a:pPr>
            <a:r>
              <a:rPr lang="en-US" sz="1800" kern="1200" dirty="0">
                <a:solidFill>
                  <a:prstClr val="black">
                    <a:lumMod val="75000"/>
                    <a:lumOff val="25000"/>
                  </a:prstClr>
                </a:solidFill>
                <a:latin typeface="Calibri" panose="020F0502020204030204"/>
                <a:ea typeface="+mn-ea"/>
                <a:cs typeface="+mn-cs"/>
              </a:rPr>
              <a:t>Add a footer</a:t>
            </a:r>
          </a:p>
        </p:txBody>
      </p:sp>
      <p:sp>
        <p:nvSpPr>
          <p:cNvPr id="7" name="Slide Number Placeholder 6">
            <a:extLst>
              <a:ext uri="{FF2B5EF4-FFF2-40B4-BE49-F238E27FC236}">
                <a16:creationId xmlns=""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cxnSp>
        <p:nvCxnSpPr>
          <p:cNvPr id="14" name="Straight Connector 13">
            <a:extLst>
              <a:ext uri="{FF2B5EF4-FFF2-40B4-BE49-F238E27FC236}">
                <a16:creationId xmlns="" xmlns:a16="http://schemas.microsoft.com/office/drawing/2014/main" id="{B3B7A27A-7EBF-4E8D-A115-E66CB9FAB634}"/>
              </a:ext>
            </a:extLst>
          </p:cNvPr>
          <p:cNvCxnSpPr>
            <a:cxnSpLocks/>
          </p:cNvCxnSpPr>
          <p:nvPr userDrawn="1"/>
        </p:nvCxnSpPr>
        <p:spPr>
          <a:xfrm>
            <a:off x="6096000" y="1319756"/>
            <a:ext cx="0" cy="4369844"/>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1BFFAC39-59BE-48F2-AD63-62BEFC00B1D5}"/>
              </a:ext>
            </a:extLst>
          </p:cNvPr>
          <p:cNvCxnSpPr>
            <a:cxnSpLocks/>
          </p:cNvCxnSpPr>
          <p:nvPr userDrawn="1"/>
        </p:nvCxnSpPr>
        <p:spPr>
          <a:xfrm flipH="1">
            <a:off x="432000" y="3504678"/>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 Placeholder 5">
            <a:extLst>
              <a:ext uri="{FF2B5EF4-FFF2-40B4-BE49-F238E27FC236}">
                <a16:creationId xmlns="" xmlns:a16="http://schemas.microsoft.com/office/drawing/2014/main" id="{FA965502-3EB0-4B3F-B1BD-4A4FCF7FFB40}"/>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050">
                <a:solidFill>
                  <a:schemeClr val="tx1">
                    <a:lumMod val="75000"/>
                    <a:lumOff val="25000"/>
                  </a:schemeClr>
                </a:solidFill>
              </a:defRPr>
            </a:lvl1pPr>
          </a:lstStyle>
          <a:p>
            <a:pPr lvl="0"/>
            <a:r>
              <a:rPr lang="en-US" noProof="0"/>
              <a:t>Quadrant Title</a:t>
            </a:r>
          </a:p>
        </p:txBody>
      </p:sp>
      <p:sp>
        <p:nvSpPr>
          <p:cNvPr id="20" name="Text Placeholder 5">
            <a:extLst>
              <a:ext uri="{FF2B5EF4-FFF2-40B4-BE49-F238E27FC236}">
                <a16:creationId xmlns="" xmlns:a16="http://schemas.microsoft.com/office/drawing/2014/main" id="{C18A1C3D-3A6C-4F03-9E67-CC675C5FE3BA}"/>
              </a:ext>
            </a:extLst>
          </p:cNvPr>
          <p:cNvSpPr>
            <a:spLocks noGrp="1"/>
          </p:cNvSpPr>
          <p:nvPr>
            <p:ph type="body" sz="quarter" idx="13" hasCustomPrompt="1"/>
          </p:nvPr>
        </p:nvSpPr>
        <p:spPr>
          <a:xfrm>
            <a:off x="5106000" y="5857570"/>
            <a:ext cx="1980000" cy="252000"/>
          </a:xfrm>
        </p:spPr>
        <p:txBody>
          <a:bodyPr/>
          <a:lstStyle>
            <a:lvl1pPr marL="0" indent="0" algn="ctr">
              <a:buFont typeface="Arial" panose="020B0604020202020204" pitchFamily="34" charset="0"/>
              <a:buNone/>
              <a:defRPr sz="1050">
                <a:solidFill>
                  <a:schemeClr val="tx1">
                    <a:lumMod val="75000"/>
                    <a:lumOff val="25000"/>
                  </a:schemeClr>
                </a:solidFill>
              </a:defRPr>
            </a:lvl1pPr>
          </a:lstStyle>
          <a:p>
            <a:pPr lvl="0"/>
            <a:r>
              <a:rPr lang="en-US" noProof="0"/>
              <a:t>Quadrant Title</a:t>
            </a:r>
          </a:p>
        </p:txBody>
      </p:sp>
      <p:sp>
        <p:nvSpPr>
          <p:cNvPr id="21" name="Text Placeholder 5">
            <a:extLst>
              <a:ext uri="{FF2B5EF4-FFF2-40B4-BE49-F238E27FC236}">
                <a16:creationId xmlns="" xmlns:a16="http://schemas.microsoft.com/office/drawing/2014/main" id="{469CF172-1F46-411E-B0E1-B0220CFB3DA3}"/>
              </a:ext>
            </a:extLst>
          </p:cNvPr>
          <p:cNvSpPr>
            <a:spLocks noGrp="1"/>
          </p:cNvSpPr>
          <p:nvPr>
            <p:ph type="body" sz="quarter" idx="14" hasCustomPrompt="1"/>
          </p:nvPr>
        </p:nvSpPr>
        <p:spPr>
          <a:xfrm>
            <a:off x="432000" y="3187823"/>
            <a:ext cx="1980000" cy="252000"/>
          </a:xfrm>
        </p:spPr>
        <p:txBody>
          <a:bodyPr/>
          <a:lstStyle>
            <a:lvl1pPr marL="0" indent="0" algn="l">
              <a:buFont typeface="Arial" panose="020B0604020202020204" pitchFamily="34" charset="0"/>
              <a:buNone/>
              <a:defRPr sz="1050">
                <a:solidFill>
                  <a:schemeClr val="tx1">
                    <a:lumMod val="75000"/>
                    <a:lumOff val="25000"/>
                  </a:schemeClr>
                </a:solidFill>
              </a:defRPr>
            </a:lvl1pPr>
          </a:lstStyle>
          <a:p>
            <a:pPr lvl="0"/>
            <a:r>
              <a:rPr lang="en-US" noProof="0"/>
              <a:t>Quadrant Title</a:t>
            </a:r>
          </a:p>
        </p:txBody>
      </p:sp>
      <p:sp>
        <p:nvSpPr>
          <p:cNvPr id="22" name="Text Placeholder 5">
            <a:extLst>
              <a:ext uri="{FF2B5EF4-FFF2-40B4-BE49-F238E27FC236}">
                <a16:creationId xmlns="" xmlns:a16="http://schemas.microsoft.com/office/drawing/2014/main" id="{BD9E85DB-9B95-40F2-9F0B-3D21BC9DCD8C}"/>
              </a:ext>
            </a:extLst>
          </p:cNvPr>
          <p:cNvSpPr>
            <a:spLocks noGrp="1"/>
          </p:cNvSpPr>
          <p:nvPr>
            <p:ph type="body" sz="quarter" idx="15" hasCustomPrompt="1"/>
          </p:nvPr>
        </p:nvSpPr>
        <p:spPr>
          <a:xfrm>
            <a:off x="9792001" y="3187823"/>
            <a:ext cx="1980000" cy="252000"/>
          </a:xfrm>
        </p:spPr>
        <p:txBody>
          <a:bodyPr/>
          <a:lstStyle>
            <a:lvl1pPr marL="0" indent="0" algn="r">
              <a:buFont typeface="Arial" panose="020B0604020202020204" pitchFamily="34" charset="0"/>
              <a:buNone/>
              <a:defRPr sz="105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36781137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smtClean="0"/>
              <a:t>Click to edit Master title style</a:t>
            </a:r>
            <a:endParaRPr lang="en-US" noProof="0"/>
          </a:p>
        </p:txBody>
      </p:sp>
      <p:sp>
        <p:nvSpPr>
          <p:cNvPr id="3" name="Content Placeholder 2">
            <a:extLst>
              <a:ext uri="{FF2B5EF4-FFF2-40B4-BE49-F238E27FC236}">
                <a16:creationId xmlns="" xmlns:a16="http://schemas.microsoft.com/office/drawing/2014/main" id="{B1948E38-8FB0-4E51-A01C-C88794372E50}"/>
              </a:ext>
            </a:extLst>
          </p:cNvPr>
          <p:cNvSpPr>
            <a:spLocks noGrp="1"/>
          </p:cNvSpPr>
          <p:nvPr>
            <p:ph idx="1"/>
          </p:nvPr>
        </p:nvSpPr>
        <p:spPr>
          <a:xfrm>
            <a:off x="744397" y="2463940"/>
            <a:ext cx="3726003" cy="3314545"/>
          </a:xfrm>
          <a:prstGeom prst="rightArrowCallout">
            <a:avLst>
              <a:gd name="adj1" fmla="val 50000"/>
              <a:gd name="adj2" fmla="val 25000"/>
              <a:gd name="adj3" fmla="val 15421"/>
              <a:gd name="adj4" fmla="val 80487"/>
            </a:avLst>
          </a:prstGeom>
          <a:solidFill>
            <a:schemeClr val="bg1">
              <a:lumMod val="95000"/>
            </a:schemeClr>
          </a:solidFill>
        </p:spPr>
        <p:txBody>
          <a:bodyPr lIns="180000" tIns="180000" rIns="18000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7" name="Footer Placeholder 6">
            <a:extLst>
              <a:ext uri="{FF2B5EF4-FFF2-40B4-BE49-F238E27FC236}">
                <a16:creationId xmlns="" xmlns:a16="http://schemas.microsoft.com/office/drawing/2014/main" id="{19F419B1-164A-4B7A-BBEC-47B6151ECB05}"/>
              </a:ext>
            </a:extLst>
          </p:cNvPr>
          <p:cNvSpPr>
            <a:spLocks noGrp="1"/>
          </p:cNvSpPr>
          <p:nvPr>
            <p:ph type="ftr" sz="quarter" idx="10"/>
          </p:nvPr>
        </p:nvSpPr>
        <p:spPr>
          <a:xfrm>
            <a:off x="432000" y="6188632"/>
            <a:ext cx="8784941" cy="365125"/>
          </a:xfrm>
          <a:prstGeom prst="rect">
            <a:avLst/>
          </a:prstGeom>
        </p:spPr>
        <p:txBody>
          <a:bodyPr/>
          <a:lstStyle>
            <a:lvl1pPr>
              <a:defRPr>
                <a:solidFill>
                  <a:schemeClr val="tx1">
                    <a:lumMod val="75000"/>
                    <a:lumOff val="25000"/>
                  </a:schemeClr>
                </a:solidFill>
              </a:defRPr>
            </a:lvl1pPr>
          </a:lstStyle>
          <a:p>
            <a:pPr>
              <a:buClrTx/>
              <a:buFontTx/>
              <a:buNone/>
            </a:pPr>
            <a:r>
              <a:rPr lang="en-US" sz="1800" kern="1200" dirty="0">
                <a:solidFill>
                  <a:prstClr val="black">
                    <a:lumMod val="75000"/>
                    <a:lumOff val="25000"/>
                  </a:prstClr>
                </a:solidFill>
                <a:latin typeface="Calibri" panose="020F0502020204030204"/>
                <a:ea typeface="+mn-ea"/>
                <a:cs typeface="+mn-cs"/>
              </a:rPr>
              <a:t>Add a footer</a:t>
            </a:r>
          </a:p>
        </p:txBody>
      </p:sp>
      <p:sp>
        <p:nvSpPr>
          <p:cNvPr id="8" name="Slide Number Placeholder 7">
            <a:extLst>
              <a:ext uri="{FF2B5EF4-FFF2-40B4-BE49-F238E27FC236}">
                <a16:creationId xmlns=""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5" name="Text Placeholder 4">
            <a:extLst>
              <a:ext uri="{FF2B5EF4-FFF2-40B4-BE49-F238E27FC236}">
                <a16:creationId xmlns="" xmlns:a16="http://schemas.microsoft.com/office/drawing/2014/main" id="{16A38E24-EB1C-472F-B631-5DF32F9C4CF5}"/>
              </a:ext>
            </a:extLst>
          </p:cNvPr>
          <p:cNvSpPr>
            <a:spLocks noGrp="1"/>
          </p:cNvSpPr>
          <p:nvPr>
            <p:ph type="body" sz="quarter" idx="12"/>
          </p:nvPr>
        </p:nvSpPr>
        <p:spPr>
          <a:xfrm>
            <a:off x="4613987" y="2463801"/>
            <a:ext cx="3726469" cy="3314200"/>
          </a:xfrm>
          <a:prstGeom prst="rightArrowCallout">
            <a:avLst>
              <a:gd name="adj1" fmla="val 50000"/>
              <a:gd name="adj2" fmla="val 25000"/>
              <a:gd name="adj3" fmla="val 16186"/>
              <a:gd name="adj4" fmla="val 80493"/>
            </a:avLst>
          </a:prstGeom>
          <a:solidFill>
            <a:schemeClr val="bg1">
              <a:lumMod val="95000"/>
            </a:schemeClr>
          </a:solidFill>
        </p:spPr>
        <p:txBody>
          <a:bodyPr lIns="180000" tIns="180000" rIns="18000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11" name="Text Placeholder 10">
            <a:extLst>
              <a:ext uri="{FF2B5EF4-FFF2-40B4-BE49-F238E27FC236}">
                <a16:creationId xmlns="" xmlns:a16="http://schemas.microsoft.com/office/drawing/2014/main" id="{5B4A252E-78C9-4F76-98A4-A4B580AD072A}"/>
              </a:ext>
            </a:extLst>
          </p:cNvPr>
          <p:cNvSpPr>
            <a:spLocks noGrp="1"/>
          </p:cNvSpPr>
          <p:nvPr>
            <p:ph type="body" sz="quarter" idx="13"/>
          </p:nvPr>
        </p:nvSpPr>
        <p:spPr>
          <a:xfrm>
            <a:off x="8483985" y="2463801"/>
            <a:ext cx="2963619" cy="3314200"/>
          </a:xfrm>
          <a:prstGeom prst="rect">
            <a:avLst/>
          </a:prstGeom>
          <a:solidFill>
            <a:schemeClr val="bg1">
              <a:lumMod val="95000"/>
            </a:schemeClr>
          </a:solidFill>
        </p:spPr>
        <p:txBody>
          <a:bodyPr lIns="180000" tIns="180000" rIns="18000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9" name="Text Placeholder 8">
            <a:extLst>
              <a:ext uri="{FF2B5EF4-FFF2-40B4-BE49-F238E27FC236}">
                <a16:creationId xmlns="" xmlns:a16="http://schemas.microsoft.com/office/drawing/2014/main" id="{F8E9D1B9-1C3A-4397-B3B4-9A921D64159E}"/>
              </a:ext>
            </a:extLst>
          </p:cNvPr>
          <p:cNvSpPr>
            <a:spLocks noGrp="1"/>
          </p:cNvSpPr>
          <p:nvPr>
            <p:ph type="body" sz="quarter" idx="26" hasCustomPrompt="1"/>
          </p:nvPr>
        </p:nvSpPr>
        <p:spPr>
          <a:xfrm>
            <a:off x="431802" y="1080004"/>
            <a:ext cx="11339513" cy="276561"/>
          </a:xfrm>
        </p:spPr>
        <p:txBody>
          <a:bodyPr/>
          <a:lstStyle>
            <a:lvl1pPr marL="0" indent="0">
              <a:buNone/>
              <a:defRPr/>
            </a:lvl1pPr>
            <a:lvl2pPr marL="200025" indent="0">
              <a:buNone/>
              <a:defRPr/>
            </a:lvl2pPr>
            <a:lvl3pPr marL="407194" indent="0">
              <a:buNone/>
              <a:defRPr/>
            </a:lvl3pPr>
            <a:lvl4pPr marL="607219" indent="0">
              <a:buNone/>
              <a:defRPr/>
            </a:lvl4pPr>
            <a:lvl5pPr marL="807244" indent="0">
              <a:buNone/>
              <a:defRPr/>
            </a:lvl5pPr>
          </a:lstStyle>
          <a:p>
            <a:pPr lvl="0"/>
            <a:r>
              <a:rPr lang="en-US" noProof="0"/>
              <a:t>Sub Header</a:t>
            </a:r>
          </a:p>
        </p:txBody>
      </p:sp>
      <p:sp>
        <p:nvSpPr>
          <p:cNvPr id="6" name="Text Placeholder 5">
            <a:extLst>
              <a:ext uri="{FF2B5EF4-FFF2-40B4-BE49-F238E27FC236}">
                <a16:creationId xmlns="" xmlns:a16="http://schemas.microsoft.com/office/drawing/2014/main" id="{1B4F049D-3C57-44BB-ACE2-1363AF36D9EF}"/>
              </a:ext>
            </a:extLst>
          </p:cNvPr>
          <p:cNvSpPr>
            <a:spLocks noGrp="1"/>
          </p:cNvSpPr>
          <p:nvPr>
            <p:ph type="body" sz="quarter" idx="27" hasCustomPrompt="1"/>
          </p:nvPr>
        </p:nvSpPr>
        <p:spPr>
          <a:xfrm>
            <a:off x="744237" y="1647240"/>
            <a:ext cx="2975579" cy="648000"/>
          </a:xfrm>
          <a:ln>
            <a:solidFill>
              <a:schemeClr val="accent1"/>
            </a:solidFill>
          </a:ln>
        </p:spPr>
        <p:txBody>
          <a:bodyPr tIns="108000" anchor="t"/>
          <a:lstStyle>
            <a:lvl1pPr marL="0" indent="0" algn="ctr">
              <a:buNone/>
              <a:defRPr>
                <a:latin typeface="+mj-lt"/>
              </a:defRPr>
            </a:lvl1pPr>
            <a:lvl2pPr marL="200025" indent="0" algn="ctr">
              <a:buNone/>
              <a:defRPr/>
            </a:lvl2pPr>
            <a:lvl3pPr marL="407194" indent="0" algn="ctr">
              <a:buNone/>
              <a:defRPr/>
            </a:lvl3pPr>
            <a:lvl4pPr marL="607219" indent="0" algn="ctr">
              <a:buNone/>
              <a:defRPr/>
            </a:lvl4pPr>
            <a:lvl5pPr marL="807244" indent="0" algn="ctr">
              <a:buNone/>
              <a:defRPr/>
            </a:lvl5pPr>
          </a:lstStyle>
          <a:p>
            <a:pPr lvl="0"/>
            <a:r>
              <a:rPr lang="en-US" noProof="0"/>
              <a:t>Section 1 Title</a:t>
            </a:r>
          </a:p>
        </p:txBody>
      </p:sp>
      <p:sp>
        <p:nvSpPr>
          <p:cNvPr id="12" name="Text Placeholder 11">
            <a:extLst>
              <a:ext uri="{FF2B5EF4-FFF2-40B4-BE49-F238E27FC236}">
                <a16:creationId xmlns="" xmlns:a16="http://schemas.microsoft.com/office/drawing/2014/main" id="{FB9B793F-A64B-475C-96F3-FB40100E01E4}"/>
              </a:ext>
            </a:extLst>
          </p:cNvPr>
          <p:cNvSpPr>
            <a:spLocks noGrp="1"/>
          </p:cNvSpPr>
          <p:nvPr>
            <p:ph type="body" sz="quarter" idx="28" hasCustomPrompt="1"/>
          </p:nvPr>
        </p:nvSpPr>
        <p:spPr>
          <a:xfrm>
            <a:off x="4608337" y="1647040"/>
            <a:ext cx="2975579" cy="648000"/>
          </a:xfrm>
          <a:ln>
            <a:solidFill>
              <a:schemeClr val="accent2"/>
            </a:solidFill>
          </a:ln>
        </p:spPr>
        <p:txBody>
          <a:bodyPr tIns="108000" anchor="t"/>
          <a:lstStyle>
            <a:lvl1pPr marL="0" indent="0" algn="ctr">
              <a:buNone/>
              <a:defRPr>
                <a:latin typeface="+mj-lt"/>
              </a:defRPr>
            </a:lvl1pPr>
          </a:lstStyle>
          <a:p>
            <a:pPr lvl="0"/>
            <a:r>
              <a:rPr lang="en-US" noProof="0"/>
              <a:t>Section 2 Title</a:t>
            </a:r>
          </a:p>
        </p:txBody>
      </p:sp>
      <p:sp>
        <p:nvSpPr>
          <p:cNvPr id="14" name="Text Placeholder 13">
            <a:extLst>
              <a:ext uri="{FF2B5EF4-FFF2-40B4-BE49-F238E27FC236}">
                <a16:creationId xmlns="" xmlns:a16="http://schemas.microsoft.com/office/drawing/2014/main" id="{0EF53567-5287-43FB-B07E-A12F3AEEDB98}"/>
              </a:ext>
            </a:extLst>
          </p:cNvPr>
          <p:cNvSpPr>
            <a:spLocks noGrp="1"/>
          </p:cNvSpPr>
          <p:nvPr>
            <p:ph type="body" sz="quarter" idx="29" hasCustomPrompt="1"/>
          </p:nvPr>
        </p:nvSpPr>
        <p:spPr>
          <a:xfrm>
            <a:off x="8483985" y="1647240"/>
            <a:ext cx="2975579" cy="648000"/>
          </a:xfrm>
          <a:ln>
            <a:solidFill>
              <a:schemeClr val="accent3"/>
            </a:solidFill>
          </a:ln>
        </p:spPr>
        <p:txBody>
          <a:bodyPr tIns="108000" anchor="t"/>
          <a:lstStyle>
            <a:lvl1pPr marL="0" indent="0" algn="ctr">
              <a:buNone/>
              <a:defRPr>
                <a:latin typeface="+mj-lt"/>
              </a:defRPr>
            </a:lvl1pPr>
          </a:lstStyle>
          <a:p>
            <a:pPr lvl="0"/>
            <a:r>
              <a:rPr lang="en-US" noProof="0"/>
              <a:t>Section 3 Title</a:t>
            </a:r>
          </a:p>
        </p:txBody>
      </p:sp>
    </p:spTree>
    <p:extLst>
      <p:ext uri="{BB962C8B-B14F-4D97-AF65-F5344CB8AC3E}">
        <p14:creationId xmlns:p14="http://schemas.microsoft.com/office/powerpoint/2010/main" val="16233220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smtClean="0"/>
              <a:t>Click to edit Master title style</a:t>
            </a:r>
            <a:endParaRPr lang="en-US" noProof="0"/>
          </a:p>
        </p:txBody>
      </p:sp>
      <p:sp>
        <p:nvSpPr>
          <p:cNvPr id="6" name="Footer Placeholder 5">
            <a:extLst>
              <a:ext uri="{FF2B5EF4-FFF2-40B4-BE49-F238E27FC236}">
                <a16:creationId xmlns="" xmlns:a16="http://schemas.microsoft.com/office/drawing/2014/main" id="{29E5E346-F307-4307-949D-77CDB6E6577A}"/>
              </a:ext>
            </a:extLst>
          </p:cNvPr>
          <p:cNvSpPr>
            <a:spLocks noGrp="1"/>
          </p:cNvSpPr>
          <p:nvPr>
            <p:ph type="ftr" sz="quarter" idx="10"/>
          </p:nvPr>
        </p:nvSpPr>
        <p:spPr>
          <a:xfrm>
            <a:off x="432000" y="6188632"/>
            <a:ext cx="8784941" cy="365125"/>
          </a:xfrm>
          <a:prstGeom prst="rect">
            <a:avLst/>
          </a:prstGeom>
        </p:spPr>
        <p:txBody>
          <a:bodyPr/>
          <a:lstStyle>
            <a:lvl1pPr>
              <a:defRPr>
                <a:solidFill>
                  <a:schemeClr val="tx1">
                    <a:lumMod val="75000"/>
                    <a:lumOff val="25000"/>
                  </a:schemeClr>
                </a:solidFill>
              </a:defRPr>
            </a:lvl1pPr>
          </a:lstStyle>
          <a:p>
            <a:pPr>
              <a:buClrTx/>
              <a:buFontTx/>
              <a:buNone/>
            </a:pPr>
            <a:r>
              <a:rPr lang="en-US" sz="1800" kern="1200" dirty="0">
                <a:solidFill>
                  <a:prstClr val="black">
                    <a:lumMod val="75000"/>
                    <a:lumOff val="25000"/>
                  </a:prstClr>
                </a:solidFill>
                <a:latin typeface="Calibri" panose="020F0502020204030204"/>
                <a:ea typeface="+mn-ea"/>
                <a:cs typeface="+mn-cs"/>
              </a:rPr>
              <a:t>Add a footer</a:t>
            </a:r>
          </a:p>
        </p:txBody>
      </p:sp>
      <p:sp>
        <p:nvSpPr>
          <p:cNvPr id="7" name="Slide Number Placeholder 6">
            <a:extLst>
              <a:ext uri="{FF2B5EF4-FFF2-40B4-BE49-F238E27FC236}">
                <a16:creationId xmlns=""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13" name="Text Placeholder 8">
            <a:extLst>
              <a:ext uri="{FF2B5EF4-FFF2-40B4-BE49-F238E27FC236}">
                <a16:creationId xmlns="" xmlns:a16="http://schemas.microsoft.com/office/drawing/2014/main" id="{37BBBFC2-32EB-4335-9980-A7CF236703B3}"/>
              </a:ext>
            </a:extLst>
          </p:cNvPr>
          <p:cNvSpPr>
            <a:spLocks noGrp="1"/>
          </p:cNvSpPr>
          <p:nvPr>
            <p:ph type="body" sz="quarter" idx="26" hasCustomPrompt="1"/>
          </p:nvPr>
        </p:nvSpPr>
        <p:spPr>
          <a:xfrm>
            <a:off x="431802" y="1080004"/>
            <a:ext cx="11339513" cy="276561"/>
          </a:xfrm>
        </p:spPr>
        <p:txBody>
          <a:bodyPr/>
          <a:lstStyle>
            <a:lvl1pPr marL="0" indent="0">
              <a:buNone/>
              <a:defRPr/>
            </a:lvl1pPr>
            <a:lvl2pPr marL="200025" indent="0">
              <a:buNone/>
              <a:defRPr/>
            </a:lvl2pPr>
            <a:lvl3pPr marL="407194" indent="0">
              <a:buNone/>
              <a:defRPr/>
            </a:lvl3pPr>
            <a:lvl4pPr marL="607219" indent="0">
              <a:buNone/>
              <a:defRPr/>
            </a:lvl4pPr>
            <a:lvl5pPr marL="807244" indent="0">
              <a:buNone/>
              <a:defRPr/>
            </a:lvl5pPr>
          </a:lstStyle>
          <a:p>
            <a:pPr lvl="0"/>
            <a:r>
              <a:rPr lang="en-US" noProof="0"/>
              <a:t>Sub Header</a:t>
            </a:r>
          </a:p>
        </p:txBody>
      </p:sp>
      <p:cxnSp>
        <p:nvCxnSpPr>
          <p:cNvPr id="15" name="Straight Arrow Connector 14">
            <a:extLst>
              <a:ext uri="{FF2B5EF4-FFF2-40B4-BE49-F238E27FC236}">
                <a16:creationId xmlns="" xmlns:a16="http://schemas.microsoft.com/office/drawing/2014/main" id="{52158F80-0C1A-4B9E-9335-A5A0015187F7}"/>
              </a:ext>
            </a:extLst>
          </p:cNvPr>
          <p:cNvCxnSpPr/>
          <p:nvPr userDrawn="1"/>
        </p:nvCxnSpPr>
        <p:spPr>
          <a:xfrm>
            <a:off x="431802"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Text Placeholder 10">
            <a:extLst>
              <a:ext uri="{FF2B5EF4-FFF2-40B4-BE49-F238E27FC236}">
                <a16:creationId xmlns="" xmlns:a16="http://schemas.microsoft.com/office/drawing/2014/main" id="{723DA611-B88C-4D7E-82A4-5E4CA9DC2EA3}"/>
              </a:ext>
            </a:extLst>
          </p:cNvPr>
          <p:cNvSpPr>
            <a:spLocks noGrp="1"/>
          </p:cNvSpPr>
          <p:nvPr>
            <p:ph type="body" sz="quarter" idx="33" hasCustomPrompt="1"/>
          </p:nvPr>
        </p:nvSpPr>
        <p:spPr>
          <a:xfrm>
            <a:off x="412908" y="3973125"/>
            <a:ext cx="415608" cy="201776"/>
          </a:xfrm>
        </p:spPr>
        <p:txBody>
          <a:bodyPr anchor="ctr"/>
          <a:lstStyle>
            <a:lvl1pPr marL="0" indent="0" algn="ctr">
              <a:buNone/>
              <a:defRPr sz="1050">
                <a:solidFill>
                  <a:schemeClr val="tx1">
                    <a:lumMod val="50000"/>
                    <a:lumOff val="50000"/>
                  </a:schemeClr>
                </a:solidFill>
              </a:defRPr>
            </a:lvl1pPr>
          </a:lstStyle>
          <a:p>
            <a:pPr lvl="0"/>
            <a:r>
              <a:rPr lang="en-US" noProof="0"/>
              <a:t>Year</a:t>
            </a:r>
          </a:p>
        </p:txBody>
      </p:sp>
      <p:sp>
        <p:nvSpPr>
          <p:cNvPr id="17" name="Text Placeholder 10">
            <a:extLst>
              <a:ext uri="{FF2B5EF4-FFF2-40B4-BE49-F238E27FC236}">
                <a16:creationId xmlns="" xmlns:a16="http://schemas.microsoft.com/office/drawing/2014/main" id="{180A0FA4-75CD-4A61-AA79-9C3C5F97ED8C}"/>
              </a:ext>
            </a:extLst>
          </p:cNvPr>
          <p:cNvSpPr>
            <a:spLocks noGrp="1"/>
          </p:cNvSpPr>
          <p:nvPr>
            <p:ph type="body" sz="quarter" idx="34" hasCustomPrompt="1"/>
          </p:nvPr>
        </p:nvSpPr>
        <p:spPr>
          <a:xfrm>
            <a:off x="431802" y="3597398"/>
            <a:ext cx="377825" cy="201776"/>
          </a:xfrm>
        </p:spPr>
        <p:txBody>
          <a:bodyPr/>
          <a:lstStyle>
            <a:lvl1pPr marL="0" indent="0" algn="ctr">
              <a:buNone/>
              <a:defRPr sz="9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 xmlns:a16="http://schemas.microsoft.com/office/drawing/2014/main" id="{EBB89A53-1B07-4560-B98E-03BECDB832C9}"/>
              </a:ext>
            </a:extLst>
          </p:cNvPr>
          <p:cNvSpPr>
            <a:spLocks noGrp="1"/>
          </p:cNvSpPr>
          <p:nvPr>
            <p:ph type="body" sz="quarter" idx="35" hasCustomPrompt="1"/>
          </p:nvPr>
        </p:nvSpPr>
        <p:spPr>
          <a:xfrm>
            <a:off x="903818" y="3597398"/>
            <a:ext cx="377825" cy="201776"/>
          </a:xfrm>
        </p:spPr>
        <p:txBody>
          <a:bodyPr/>
          <a:lstStyle>
            <a:lvl1pPr marL="0" indent="0" algn="ctr">
              <a:buNone/>
              <a:defRPr sz="9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 xmlns:a16="http://schemas.microsoft.com/office/drawing/2014/main" id="{22D34AD8-D83D-4409-A418-C00840A085AC}"/>
              </a:ext>
            </a:extLst>
          </p:cNvPr>
          <p:cNvSpPr>
            <a:spLocks noGrp="1"/>
          </p:cNvSpPr>
          <p:nvPr>
            <p:ph type="body" sz="quarter" idx="36" hasCustomPrompt="1"/>
          </p:nvPr>
        </p:nvSpPr>
        <p:spPr>
          <a:xfrm>
            <a:off x="1375836" y="3597398"/>
            <a:ext cx="377825" cy="201776"/>
          </a:xfrm>
        </p:spPr>
        <p:txBody>
          <a:bodyPr/>
          <a:lstStyle>
            <a:lvl1pPr marL="0" indent="0" algn="ctr">
              <a:buNone/>
              <a:defRPr sz="9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 xmlns:a16="http://schemas.microsoft.com/office/drawing/2014/main" id="{3EAA6A46-63F3-49A5-8E0B-758176E4429D}"/>
              </a:ext>
            </a:extLst>
          </p:cNvPr>
          <p:cNvSpPr>
            <a:spLocks noGrp="1"/>
          </p:cNvSpPr>
          <p:nvPr>
            <p:ph type="body" sz="quarter" idx="37" hasCustomPrompt="1"/>
          </p:nvPr>
        </p:nvSpPr>
        <p:spPr>
          <a:xfrm>
            <a:off x="1847853" y="3597398"/>
            <a:ext cx="377825" cy="201776"/>
          </a:xfrm>
        </p:spPr>
        <p:txBody>
          <a:bodyPr/>
          <a:lstStyle>
            <a:lvl1pPr marL="0" indent="0" algn="ctr">
              <a:buNone/>
              <a:defRPr sz="9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 xmlns:a16="http://schemas.microsoft.com/office/drawing/2014/main" id="{BB051A6E-4868-4F3F-93DB-AD07020E9344}"/>
              </a:ext>
            </a:extLst>
          </p:cNvPr>
          <p:cNvSpPr>
            <a:spLocks noGrp="1"/>
          </p:cNvSpPr>
          <p:nvPr>
            <p:ph type="body" sz="quarter" idx="38" hasCustomPrompt="1"/>
          </p:nvPr>
        </p:nvSpPr>
        <p:spPr>
          <a:xfrm>
            <a:off x="6077108" y="3973125"/>
            <a:ext cx="415608" cy="201776"/>
          </a:xfrm>
        </p:spPr>
        <p:txBody>
          <a:bodyPr anchor="ctr"/>
          <a:lstStyle>
            <a:lvl1pPr marL="0" indent="0" algn="ctr">
              <a:buNone/>
              <a:defRPr sz="1050">
                <a:solidFill>
                  <a:schemeClr val="tx1">
                    <a:lumMod val="50000"/>
                    <a:lumOff val="50000"/>
                  </a:schemeClr>
                </a:solidFill>
              </a:defRPr>
            </a:lvl1pPr>
          </a:lstStyle>
          <a:p>
            <a:pPr lvl="0"/>
            <a:r>
              <a:rPr lang="en-US" noProof="0"/>
              <a:t>Year</a:t>
            </a:r>
          </a:p>
        </p:txBody>
      </p:sp>
      <p:sp>
        <p:nvSpPr>
          <p:cNvPr id="28" name="Text Placeholder 10">
            <a:extLst>
              <a:ext uri="{FF2B5EF4-FFF2-40B4-BE49-F238E27FC236}">
                <a16:creationId xmlns="" xmlns:a16="http://schemas.microsoft.com/office/drawing/2014/main" id="{61519886-189E-4C69-AEED-FD9BDD3E567B}"/>
              </a:ext>
            </a:extLst>
          </p:cNvPr>
          <p:cNvSpPr>
            <a:spLocks noGrp="1"/>
          </p:cNvSpPr>
          <p:nvPr>
            <p:ph type="body" sz="quarter" idx="39" hasCustomPrompt="1"/>
          </p:nvPr>
        </p:nvSpPr>
        <p:spPr>
          <a:xfrm>
            <a:off x="2319870" y="3597398"/>
            <a:ext cx="377825" cy="201776"/>
          </a:xfrm>
        </p:spPr>
        <p:txBody>
          <a:bodyPr/>
          <a:lstStyle>
            <a:lvl1pPr marL="0" indent="0" algn="ctr">
              <a:buNone/>
              <a:defRPr sz="9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 xmlns:a16="http://schemas.microsoft.com/office/drawing/2014/main" id="{0F084DDF-04EE-46A9-9F77-D5FD94D1B543}"/>
              </a:ext>
            </a:extLst>
          </p:cNvPr>
          <p:cNvSpPr>
            <a:spLocks noGrp="1"/>
          </p:cNvSpPr>
          <p:nvPr>
            <p:ph type="body" sz="quarter" idx="40" hasCustomPrompt="1"/>
          </p:nvPr>
        </p:nvSpPr>
        <p:spPr>
          <a:xfrm>
            <a:off x="2791886" y="3597398"/>
            <a:ext cx="377825" cy="201776"/>
          </a:xfrm>
        </p:spPr>
        <p:txBody>
          <a:bodyPr/>
          <a:lstStyle>
            <a:lvl1pPr marL="0" indent="0" algn="ctr">
              <a:buNone/>
              <a:defRPr sz="9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 xmlns:a16="http://schemas.microsoft.com/office/drawing/2014/main" id="{743DE8AB-BF74-4CC9-AD19-8BBBF44867AF}"/>
              </a:ext>
            </a:extLst>
          </p:cNvPr>
          <p:cNvSpPr>
            <a:spLocks noGrp="1"/>
          </p:cNvSpPr>
          <p:nvPr>
            <p:ph type="body" sz="quarter" idx="41" hasCustomPrompt="1"/>
          </p:nvPr>
        </p:nvSpPr>
        <p:spPr>
          <a:xfrm>
            <a:off x="3263904" y="3597398"/>
            <a:ext cx="377825" cy="201776"/>
          </a:xfrm>
        </p:spPr>
        <p:txBody>
          <a:bodyPr/>
          <a:lstStyle>
            <a:lvl1pPr marL="0" indent="0" algn="ctr">
              <a:buNone/>
              <a:defRPr sz="9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 xmlns:a16="http://schemas.microsoft.com/office/drawing/2014/main" id="{2ECC5C24-2CE5-491E-89DC-F9C5AE98B067}"/>
              </a:ext>
            </a:extLst>
          </p:cNvPr>
          <p:cNvSpPr>
            <a:spLocks noGrp="1"/>
          </p:cNvSpPr>
          <p:nvPr>
            <p:ph type="body" sz="quarter" idx="42" hasCustomPrompt="1"/>
          </p:nvPr>
        </p:nvSpPr>
        <p:spPr>
          <a:xfrm>
            <a:off x="4679954" y="3597398"/>
            <a:ext cx="377825" cy="201776"/>
          </a:xfrm>
        </p:spPr>
        <p:txBody>
          <a:bodyPr/>
          <a:lstStyle>
            <a:lvl1pPr marL="0" indent="0" algn="ctr">
              <a:buNone/>
              <a:defRPr sz="9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 xmlns:a16="http://schemas.microsoft.com/office/drawing/2014/main" id="{ADB0F187-5781-4076-B761-264B1C683A63}"/>
              </a:ext>
            </a:extLst>
          </p:cNvPr>
          <p:cNvSpPr>
            <a:spLocks noGrp="1"/>
          </p:cNvSpPr>
          <p:nvPr>
            <p:ph type="body" sz="quarter" idx="43" hasCustomPrompt="1"/>
          </p:nvPr>
        </p:nvSpPr>
        <p:spPr>
          <a:xfrm>
            <a:off x="3735921" y="3597398"/>
            <a:ext cx="377825" cy="201776"/>
          </a:xfrm>
        </p:spPr>
        <p:txBody>
          <a:bodyPr/>
          <a:lstStyle>
            <a:lvl1pPr marL="0" indent="0" algn="ctr">
              <a:buNone/>
              <a:defRPr sz="9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 xmlns:a16="http://schemas.microsoft.com/office/drawing/2014/main" id="{B2E776B2-D388-4243-80AE-BD8AF47C8AAB}"/>
              </a:ext>
            </a:extLst>
          </p:cNvPr>
          <p:cNvSpPr>
            <a:spLocks noGrp="1"/>
          </p:cNvSpPr>
          <p:nvPr>
            <p:ph type="body" sz="quarter" idx="44" hasCustomPrompt="1"/>
          </p:nvPr>
        </p:nvSpPr>
        <p:spPr>
          <a:xfrm>
            <a:off x="4207938" y="3597398"/>
            <a:ext cx="377825" cy="201776"/>
          </a:xfrm>
        </p:spPr>
        <p:txBody>
          <a:bodyPr/>
          <a:lstStyle>
            <a:lvl1pPr marL="0" indent="0" algn="ctr">
              <a:buNone/>
              <a:defRPr sz="900">
                <a:solidFill>
                  <a:schemeClr val="tx1">
                    <a:lumMod val="50000"/>
                    <a:lumOff val="50000"/>
                  </a:schemeClr>
                </a:solidFill>
              </a:defRPr>
            </a:lvl1pPr>
          </a:lstStyle>
          <a:p>
            <a:pPr lvl="0"/>
            <a:r>
              <a:rPr lang="en-US" noProof="0"/>
              <a:t>MM</a:t>
            </a:r>
          </a:p>
        </p:txBody>
      </p:sp>
      <p:sp>
        <p:nvSpPr>
          <p:cNvPr id="35" name="Text Placeholder 10">
            <a:extLst>
              <a:ext uri="{FF2B5EF4-FFF2-40B4-BE49-F238E27FC236}">
                <a16:creationId xmlns="" xmlns:a16="http://schemas.microsoft.com/office/drawing/2014/main" id="{79F3A104-EDC0-4A25-9585-3F9F8C1022C7}"/>
              </a:ext>
            </a:extLst>
          </p:cNvPr>
          <p:cNvSpPr>
            <a:spLocks noGrp="1"/>
          </p:cNvSpPr>
          <p:nvPr>
            <p:ph type="body" sz="quarter" idx="45" hasCustomPrompt="1"/>
          </p:nvPr>
        </p:nvSpPr>
        <p:spPr>
          <a:xfrm>
            <a:off x="5151972" y="3597398"/>
            <a:ext cx="377825" cy="201776"/>
          </a:xfrm>
        </p:spPr>
        <p:txBody>
          <a:bodyPr/>
          <a:lstStyle>
            <a:lvl1pPr marL="0" indent="0" algn="ctr">
              <a:buNone/>
              <a:defRPr sz="900">
                <a:solidFill>
                  <a:schemeClr val="tx1">
                    <a:lumMod val="50000"/>
                    <a:lumOff val="50000"/>
                  </a:schemeClr>
                </a:solidFill>
              </a:defRPr>
            </a:lvl1pPr>
          </a:lstStyle>
          <a:p>
            <a:pPr lvl="0"/>
            <a:r>
              <a:rPr lang="en-US" noProof="0"/>
              <a:t>MM</a:t>
            </a:r>
          </a:p>
        </p:txBody>
      </p:sp>
      <p:sp>
        <p:nvSpPr>
          <p:cNvPr id="36" name="Text Placeholder 10">
            <a:extLst>
              <a:ext uri="{FF2B5EF4-FFF2-40B4-BE49-F238E27FC236}">
                <a16:creationId xmlns="" xmlns:a16="http://schemas.microsoft.com/office/drawing/2014/main" id="{23DA3E7C-9F0E-4A57-B6EA-C01C72788E9E}"/>
              </a:ext>
            </a:extLst>
          </p:cNvPr>
          <p:cNvSpPr>
            <a:spLocks noGrp="1"/>
          </p:cNvSpPr>
          <p:nvPr>
            <p:ph type="body" sz="quarter" idx="46" hasCustomPrompt="1"/>
          </p:nvPr>
        </p:nvSpPr>
        <p:spPr>
          <a:xfrm>
            <a:off x="5623989" y="3597398"/>
            <a:ext cx="377825" cy="201776"/>
          </a:xfrm>
        </p:spPr>
        <p:txBody>
          <a:bodyPr/>
          <a:lstStyle>
            <a:lvl1pPr marL="0" indent="0" algn="ctr">
              <a:buNone/>
              <a:defRPr sz="900">
                <a:solidFill>
                  <a:schemeClr val="tx1">
                    <a:lumMod val="50000"/>
                    <a:lumOff val="50000"/>
                  </a:schemeClr>
                </a:solidFill>
              </a:defRPr>
            </a:lvl1pPr>
          </a:lstStyle>
          <a:p>
            <a:pPr lvl="0"/>
            <a:r>
              <a:rPr lang="en-US" noProof="0"/>
              <a:t>MM</a:t>
            </a:r>
          </a:p>
        </p:txBody>
      </p:sp>
      <p:sp>
        <p:nvSpPr>
          <p:cNvPr id="37" name="Text Placeholder 10">
            <a:extLst>
              <a:ext uri="{FF2B5EF4-FFF2-40B4-BE49-F238E27FC236}">
                <a16:creationId xmlns="" xmlns:a16="http://schemas.microsoft.com/office/drawing/2014/main" id="{A8ABC110-DC97-4A71-9A16-67581EAC9895}"/>
              </a:ext>
            </a:extLst>
          </p:cNvPr>
          <p:cNvSpPr>
            <a:spLocks noGrp="1"/>
          </p:cNvSpPr>
          <p:nvPr>
            <p:ph type="body" sz="quarter" idx="47" hasCustomPrompt="1"/>
          </p:nvPr>
        </p:nvSpPr>
        <p:spPr>
          <a:xfrm>
            <a:off x="6096002" y="3597398"/>
            <a:ext cx="377825" cy="201776"/>
          </a:xfrm>
        </p:spPr>
        <p:txBody>
          <a:bodyPr/>
          <a:lstStyle>
            <a:lvl1pPr marL="0" indent="0" algn="ctr">
              <a:buNone/>
              <a:defRPr sz="900">
                <a:solidFill>
                  <a:schemeClr val="tx1">
                    <a:lumMod val="50000"/>
                    <a:lumOff val="50000"/>
                  </a:schemeClr>
                </a:solidFill>
              </a:defRPr>
            </a:lvl1pPr>
          </a:lstStyle>
          <a:p>
            <a:pPr lvl="0"/>
            <a:r>
              <a:rPr lang="en-US" noProof="0"/>
              <a:t>MM</a:t>
            </a:r>
          </a:p>
        </p:txBody>
      </p:sp>
      <p:sp>
        <p:nvSpPr>
          <p:cNvPr id="38" name="Text Placeholder 10">
            <a:extLst>
              <a:ext uri="{FF2B5EF4-FFF2-40B4-BE49-F238E27FC236}">
                <a16:creationId xmlns="" xmlns:a16="http://schemas.microsoft.com/office/drawing/2014/main" id="{81058125-332B-41A7-BCD5-72CAE3F9F97D}"/>
              </a:ext>
            </a:extLst>
          </p:cNvPr>
          <p:cNvSpPr>
            <a:spLocks noGrp="1"/>
          </p:cNvSpPr>
          <p:nvPr>
            <p:ph type="body" sz="quarter" idx="48" hasCustomPrompt="1"/>
          </p:nvPr>
        </p:nvSpPr>
        <p:spPr>
          <a:xfrm>
            <a:off x="6568014" y="3597398"/>
            <a:ext cx="377825" cy="201776"/>
          </a:xfrm>
        </p:spPr>
        <p:txBody>
          <a:bodyPr/>
          <a:lstStyle>
            <a:lvl1pPr marL="0" indent="0" algn="ctr">
              <a:buNone/>
              <a:defRPr sz="900">
                <a:solidFill>
                  <a:schemeClr val="tx1">
                    <a:lumMod val="50000"/>
                    <a:lumOff val="50000"/>
                  </a:schemeClr>
                </a:solidFill>
              </a:defRPr>
            </a:lvl1pPr>
          </a:lstStyle>
          <a:p>
            <a:pPr lvl="0"/>
            <a:r>
              <a:rPr lang="en-US" noProof="0"/>
              <a:t>MM</a:t>
            </a:r>
          </a:p>
        </p:txBody>
      </p:sp>
      <p:sp>
        <p:nvSpPr>
          <p:cNvPr id="39" name="Text Placeholder 10">
            <a:extLst>
              <a:ext uri="{FF2B5EF4-FFF2-40B4-BE49-F238E27FC236}">
                <a16:creationId xmlns="" xmlns:a16="http://schemas.microsoft.com/office/drawing/2014/main" id="{E32DE8FD-6391-4094-BAEC-CC0836CC67EB}"/>
              </a:ext>
            </a:extLst>
          </p:cNvPr>
          <p:cNvSpPr>
            <a:spLocks noGrp="1"/>
          </p:cNvSpPr>
          <p:nvPr>
            <p:ph type="body" sz="quarter" idx="49" hasCustomPrompt="1"/>
          </p:nvPr>
        </p:nvSpPr>
        <p:spPr>
          <a:xfrm>
            <a:off x="7040032" y="3597398"/>
            <a:ext cx="377825" cy="201776"/>
          </a:xfrm>
        </p:spPr>
        <p:txBody>
          <a:bodyPr/>
          <a:lstStyle>
            <a:lvl1pPr marL="0" indent="0" algn="ctr">
              <a:buNone/>
              <a:defRPr sz="900">
                <a:solidFill>
                  <a:schemeClr val="tx1">
                    <a:lumMod val="50000"/>
                    <a:lumOff val="50000"/>
                  </a:schemeClr>
                </a:solidFill>
              </a:defRPr>
            </a:lvl1pPr>
          </a:lstStyle>
          <a:p>
            <a:pPr lvl="0"/>
            <a:r>
              <a:rPr lang="en-US" noProof="0"/>
              <a:t>MM</a:t>
            </a:r>
          </a:p>
        </p:txBody>
      </p:sp>
      <p:sp>
        <p:nvSpPr>
          <p:cNvPr id="40" name="Text Placeholder 10">
            <a:extLst>
              <a:ext uri="{FF2B5EF4-FFF2-40B4-BE49-F238E27FC236}">
                <a16:creationId xmlns="" xmlns:a16="http://schemas.microsoft.com/office/drawing/2014/main" id="{5C53C0F3-9308-422B-BC6E-1ACA5029027A}"/>
              </a:ext>
            </a:extLst>
          </p:cNvPr>
          <p:cNvSpPr>
            <a:spLocks noGrp="1"/>
          </p:cNvSpPr>
          <p:nvPr>
            <p:ph type="body" sz="quarter" idx="50" hasCustomPrompt="1"/>
          </p:nvPr>
        </p:nvSpPr>
        <p:spPr>
          <a:xfrm>
            <a:off x="7512049" y="3597398"/>
            <a:ext cx="377825" cy="201776"/>
          </a:xfrm>
        </p:spPr>
        <p:txBody>
          <a:bodyPr/>
          <a:lstStyle>
            <a:lvl1pPr marL="0" indent="0" algn="ctr">
              <a:buNone/>
              <a:defRPr sz="900">
                <a:solidFill>
                  <a:schemeClr val="tx1">
                    <a:lumMod val="50000"/>
                    <a:lumOff val="50000"/>
                  </a:schemeClr>
                </a:solidFill>
              </a:defRPr>
            </a:lvl1pPr>
          </a:lstStyle>
          <a:p>
            <a:pPr lvl="0"/>
            <a:r>
              <a:rPr lang="en-US" noProof="0"/>
              <a:t>MM</a:t>
            </a:r>
          </a:p>
        </p:txBody>
      </p:sp>
      <p:sp>
        <p:nvSpPr>
          <p:cNvPr id="41" name="Text Placeholder 10">
            <a:extLst>
              <a:ext uri="{FF2B5EF4-FFF2-40B4-BE49-F238E27FC236}">
                <a16:creationId xmlns="" xmlns:a16="http://schemas.microsoft.com/office/drawing/2014/main" id="{06DFFA03-9EA6-4F70-9519-AB1361BAF7CE}"/>
              </a:ext>
            </a:extLst>
          </p:cNvPr>
          <p:cNvSpPr>
            <a:spLocks noGrp="1"/>
          </p:cNvSpPr>
          <p:nvPr>
            <p:ph type="body" sz="quarter" idx="51" hasCustomPrompt="1"/>
          </p:nvPr>
        </p:nvSpPr>
        <p:spPr>
          <a:xfrm>
            <a:off x="7984066" y="3597398"/>
            <a:ext cx="377825" cy="201776"/>
          </a:xfrm>
        </p:spPr>
        <p:txBody>
          <a:bodyPr/>
          <a:lstStyle>
            <a:lvl1pPr marL="0" indent="0" algn="ctr">
              <a:buNone/>
              <a:defRPr sz="900">
                <a:solidFill>
                  <a:schemeClr val="tx1">
                    <a:lumMod val="50000"/>
                    <a:lumOff val="50000"/>
                  </a:schemeClr>
                </a:solidFill>
              </a:defRPr>
            </a:lvl1pPr>
          </a:lstStyle>
          <a:p>
            <a:pPr lvl="0"/>
            <a:r>
              <a:rPr lang="en-US" noProof="0"/>
              <a:t>MM</a:t>
            </a:r>
          </a:p>
        </p:txBody>
      </p:sp>
      <p:sp>
        <p:nvSpPr>
          <p:cNvPr id="42" name="Text Placeholder 10">
            <a:extLst>
              <a:ext uri="{FF2B5EF4-FFF2-40B4-BE49-F238E27FC236}">
                <a16:creationId xmlns="" xmlns:a16="http://schemas.microsoft.com/office/drawing/2014/main" id="{49CD8693-3557-4241-BB88-518160D989C4}"/>
              </a:ext>
            </a:extLst>
          </p:cNvPr>
          <p:cNvSpPr>
            <a:spLocks noGrp="1"/>
          </p:cNvSpPr>
          <p:nvPr>
            <p:ph type="body" sz="quarter" idx="52" hasCustomPrompt="1"/>
          </p:nvPr>
        </p:nvSpPr>
        <p:spPr>
          <a:xfrm>
            <a:off x="8456082" y="3597398"/>
            <a:ext cx="377825" cy="201776"/>
          </a:xfrm>
        </p:spPr>
        <p:txBody>
          <a:bodyPr/>
          <a:lstStyle>
            <a:lvl1pPr marL="0" indent="0" algn="ctr">
              <a:buNone/>
              <a:defRPr sz="900">
                <a:solidFill>
                  <a:schemeClr val="tx1">
                    <a:lumMod val="50000"/>
                    <a:lumOff val="50000"/>
                  </a:schemeClr>
                </a:solidFill>
              </a:defRPr>
            </a:lvl1pPr>
          </a:lstStyle>
          <a:p>
            <a:pPr lvl="0"/>
            <a:r>
              <a:rPr lang="en-US" noProof="0"/>
              <a:t>MM</a:t>
            </a:r>
          </a:p>
        </p:txBody>
      </p:sp>
      <p:sp>
        <p:nvSpPr>
          <p:cNvPr id="43" name="Text Placeholder 10">
            <a:extLst>
              <a:ext uri="{FF2B5EF4-FFF2-40B4-BE49-F238E27FC236}">
                <a16:creationId xmlns="" xmlns:a16="http://schemas.microsoft.com/office/drawing/2014/main" id="{4884DF69-4936-4F90-BFB8-ED04A228DA22}"/>
              </a:ext>
            </a:extLst>
          </p:cNvPr>
          <p:cNvSpPr>
            <a:spLocks noGrp="1"/>
          </p:cNvSpPr>
          <p:nvPr>
            <p:ph type="body" sz="quarter" idx="53" hasCustomPrompt="1"/>
          </p:nvPr>
        </p:nvSpPr>
        <p:spPr>
          <a:xfrm>
            <a:off x="8928100" y="3597398"/>
            <a:ext cx="377825" cy="201776"/>
          </a:xfrm>
        </p:spPr>
        <p:txBody>
          <a:bodyPr/>
          <a:lstStyle>
            <a:lvl1pPr marL="0" indent="0" algn="ctr">
              <a:buNone/>
              <a:defRPr sz="900">
                <a:solidFill>
                  <a:schemeClr val="tx1">
                    <a:lumMod val="50000"/>
                    <a:lumOff val="50000"/>
                  </a:schemeClr>
                </a:solidFill>
              </a:defRPr>
            </a:lvl1pPr>
          </a:lstStyle>
          <a:p>
            <a:pPr lvl="0"/>
            <a:r>
              <a:rPr lang="en-US" noProof="0"/>
              <a:t>MM</a:t>
            </a:r>
          </a:p>
        </p:txBody>
      </p:sp>
      <p:sp>
        <p:nvSpPr>
          <p:cNvPr id="44" name="Text Placeholder 10">
            <a:extLst>
              <a:ext uri="{FF2B5EF4-FFF2-40B4-BE49-F238E27FC236}">
                <a16:creationId xmlns="" xmlns:a16="http://schemas.microsoft.com/office/drawing/2014/main" id="{00804F61-8052-4AD8-8370-ED72B261BC29}"/>
              </a:ext>
            </a:extLst>
          </p:cNvPr>
          <p:cNvSpPr>
            <a:spLocks noGrp="1"/>
          </p:cNvSpPr>
          <p:nvPr>
            <p:ph type="body" sz="quarter" idx="54" hasCustomPrompt="1"/>
          </p:nvPr>
        </p:nvSpPr>
        <p:spPr>
          <a:xfrm>
            <a:off x="10344150" y="3597398"/>
            <a:ext cx="377825" cy="201776"/>
          </a:xfrm>
        </p:spPr>
        <p:txBody>
          <a:bodyPr/>
          <a:lstStyle>
            <a:lvl1pPr marL="0" indent="0" algn="ctr">
              <a:buNone/>
              <a:defRPr sz="900">
                <a:solidFill>
                  <a:schemeClr val="tx1">
                    <a:lumMod val="50000"/>
                    <a:lumOff val="50000"/>
                  </a:schemeClr>
                </a:solidFill>
              </a:defRPr>
            </a:lvl1pPr>
          </a:lstStyle>
          <a:p>
            <a:pPr lvl="0"/>
            <a:r>
              <a:rPr lang="en-US" noProof="0"/>
              <a:t>MM</a:t>
            </a:r>
          </a:p>
        </p:txBody>
      </p:sp>
      <p:sp>
        <p:nvSpPr>
          <p:cNvPr id="45" name="Text Placeholder 10">
            <a:extLst>
              <a:ext uri="{FF2B5EF4-FFF2-40B4-BE49-F238E27FC236}">
                <a16:creationId xmlns="" xmlns:a16="http://schemas.microsoft.com/office/drawing/2014/main" id="{313F370F-A9EC-477E-BED7-BF4E87527420}"/>
              </a:ext>
            </a:extLst>
          </p:cNvPr>
          <p:cNvSpPr>
            <a:spLocks noGrp="1"/>
          </p:cNvSpPr>
          <p:nvPr>
            <p:ph type="body" sz="quarter" idx="55" hasCustomPrompt="1"/>
          </p:nvPr>
        </p:nvSpPr>
        <p:spPr>
          <a:xfrm>
            <a:off x="9400117" y="3597398"/>
            <a:ext cx="377825" cy="201776"/>
          </a:xfrm>
        </p:spPr>
        <p:txBody>
          <a:bodyPr/>
          <a:lstStyle>
            <a:lvl1pPr marL="0" indent="0" algn="ctr">
              <a:buNone/>
              <a:defRPr sz="900">
                <a:solidFill>
                  <a:schemeClr val="tx1">
                    <a:lumMod val="50000"/>
                    <a:lumOff val="50000"/>
                  </a:schemeClr>
                </a:solidFill>
              </a:defRPr>
            </a:lvl1pPr>
          </a:lstStyle>
          <a:p>
            <a:pPr lvl="0"/>
            <a:r>
              <a:rPr lang="en-US" noProof="0"/>
              <a:t>MM</a:t>
            </a:r>
          </a:p>
        </p:txBody>
      </p:sp>
      <p:sp>
        <p:nvSpPr>
          <p:cNvPr id="46" name="Text Placeholder 10">
            <a:extLst>
              <a:ext uri="{FF2B5EF4-FFF2-40B4-BE49-F238E27FC236}">
                <a16:creationId xmlns="" xmlns:a16="http://schemas.microsoft.com/office/drawing/2014/main" id="{9E687ADD-FE6C-441E-991F-E71EA0572C32}"/>
              </a:ext>
            </a:extLst>
          </p:cNvPr>
          <p:cNvSpPr>
            <a:spLocks noGrp="1"/>
          </p:cNvSpPr>
          <p:nvPr>
            <p:ph type="body" sz="quarter" idx="56" hasCustomPrompt="1"/>
          </p:nvPr>
        </p:nvSpPr>
        <p:spPr>
          <a:xfrm>
            <a:off x="9872134" y="3597398"/>
            <a:ext cx="377825" cy="201776"/>
          </a:xfrm>
        </p:spPr>
        <p:txBody>
          <a:bodyPr/>
          <a:lstStyle>
            <a:lvl1pPr marL="0" indent="0" algn="ctr">
              <a:buNone/>
              <a:defRPr sz="900">
                <a:solidFill>
                  <a:schemeClr val="tx1">
                    <a:lumMod val="50000"/>
                    <a:lumOff val="50000"/>
                  </a:schemeClr>
                </a:solidFill>
              </a:defRPr>
            </a:lvl1pPr>
          </a:lstStyle>
          <a:p>
            <a:pPr lvl="0"/>
            <a:r>
              <a:rPr lang="en-US" noProof="0"/>
              <a:t>MM</a:t>
            </a:r>
          </a:p>
        </p:txBody>
      </p:sp>
      <p:sp>
        <p:nvSpPr>
          <p:cNvPr id="47" name="Text Placeholder 10">
            <a:extLst>
              <a:ext uri="{FF2B5EF4-FFF2-40B4-BE49-F238E27FC236}">
                <a16:creationId xmlns="" xmlns:a16="http://schemas.microsoft.com/office/drawing/2014/main" id="{5E0252B4-80AE-40E9-BA32-6EDAAC625211}"/>
              </a:ext>
            </a:extLst>
          </p:cNvPr>
          <p:cNvSpPr>
            <a:spLocks noGrp="1"/>
          </p:cNvSpPr>
          <p:nvPr>
            <p:ph type="body" sz="quarter" idx="57" hasCustomPrompt="1"/>
          </p:nvPr>
        </p:nvSpPr>
        <p:spPr>
          <a:xfrm>
            <a:off x="10816168" y="3597398"/>
            <a:ext cx="377825" cy="201776"/>
          </a:xfrm>
        </p:spPr>
        <p:txBody>
          <a:bodyPr/>
          <a:lstStyle>
            <a:lvl1pPr marL="0" indent="0" algn="ctr">
              <a:buNone/>
              <a:defRPr sz="900">
                <a:solidFill>
                  <a:schemeClr val="tx1">
                    <a:lumMod val="50000"/>
                    <a:lumOff val="50000"/>
                  </a:schemeClr>
                </a:solidFill>
              </a:defRPr>
            </a:lvl1pPr>
          </a:lstStyle>
          <a:p>
            <a:pPr lvl="0"/>
            <a:r>
              <a:rPr lang="en-US" noProof="0"/>
              <a:t>MM</a:t>
            </a:r>
          </a:p>
        </p:txBody>
      </p:sp>
      <p:sp>
        <p:nvSpPr>
          <p:cNvPr id="48" name="Text Placeholder 10">
            <a:extLst>
              <a:ext uri="{FF2B5EF4-FFF2-40B4-BE49-F238E27FC236}">
                <a16:creationId xmlns="" xmlns:a16="http://schemas.microsoft.com/office/drawing/2014/main" id="{8A807DF0-23B6-4B83-B3F6-8D0BE9A851F6}"/>
              </a:ext>
            </a:extLst>
          </p:cNvPr>
          <p:cNvSpPr>
            <a:spLocks noGrp="1"/>
          </p:cNvSpPr>
          <p:nvPr>
            <p:ph type="body" sz="quarter" idx="58" hasCustomPrompt="1"/>
          </p:nvPr>
        </p:nvSpPr>
        <p:spPr>
          <a:xfrm>
            <a:off x="11288185" y="3597398"/>
            <a:ext cx="377825" cy="201776"/>
          </a:xfrm>
        </p:spPr>
        <p:txBody>
          <a:bodyPr/>
          <a:lstStyle>
            <a:lvl1pPr marL="0" indent="0" algn="ctr">
              <a:buNone/>
              <a:defRPr sz="900">
                <a:solidFill>
                  <a:schemeClr val="tx1">
                    <a:lumMod val="50000"/>
                    <a:lumOff val="50000"/>
                  </a:schemeClr>
                </a:solidFill>
              </a:defRPr>
            </a:lvl1pPr>
          </a:lstStyle>
          <a:p>
            <a:pPr lvl="0"/>
            <a:r>
              <a:rPr lang="en-US" noProof="0"/>
              <a:t>MM</a:t>
            </a:r>
          </a:p>
        </p:txBody>
      </p:sp>
      <p:sp>
        <p:nvSpPr>
          <p:cNvPr id="49" name="Text Placeholder 3">
            <a:extLst>
              <a:ext uri="{FF2B5EF4-FFF2-40B4-BE49-F238E27FC236}">
                <a16:creationId xmlns="" xmlns:a16="http://schemas.microsoft.com/office/drawing/2014/main" id="{F3591345-36C8-481A-AD5B-5F69B03D1710}"/>
              </a:ext>
            </a:extLst>
          </p:cNvPr>
          <p:cNvSpPr>
            <a:spLocks noGrp="1"/>
          </p:cNvSpPr>
          <p:nvPr>
            <p:ph type="body" sz="quarter" idx="59" hasCustomPrompt="1"/>
          </p:nvPr>
        </p:nvSpPr>
        <p:spPr>
          <a:xfrm>
            <a:off x="5360989" y="2190754"/>
            <a:ext cx="1793875" cy="561975"/>
          </a:xfrm>
          <a:noFill/>
          <a:ln>
            <a:noFill/>
          </a:ln>
        </p:spPr>
        <p:txBody>
          <a:bodyPr tIns="36000" anchor="t"/>
          <a:lstStyle>
            <a:lvl1pPr marL="0" indent="0" algn="ctr">
              <a:buNone/>
              <a:defRPr sz="1200" b="1">
                <a:solidFill>
                  <a:schemeClr val="tx1">
                    <a:lumMod val="75000"/>
                    <a:lumOff val="25000"/>
                  </a:schemeClr>
                </a:solidFill>
              </a:defRPr>
            </a:lvl1pPr>
          </a:lstStyle>
          <a:p>
            <a:pPr lvl="0"/>
            <a:r>
              <a:rPr lang="en-US" noProof="0"/>
              <a:t>Item Title</a:t>
            </a:r>
          </a:p>
        </p:txBody>
      </p:sp>
      <p:sp>
        <p:nvSpPr>
          <p:cNvPr id="50" name="Text Placeholder 36">
            <a:extLst>
              <a:ext uri="{FF2B5EF4-FFF2-40B4-BE49-F238E27FC236}">
                <a16:creationId xmlns="" xmlns:a16="http://schemas.microsoft.com/office/drawing/2014/main" id="{954C0732-1924-4A1B-9272-95C51D0B36FE}"/>
              </a:ext>
            </a:extLst>
          </p:cNvPr>
          <p:cNvSpPr>
            <a:spLocks noGrp="1"/>
          </p:cNvSpPr>
          <p:nvPr>
            <p:ph type="body" sz="quarter" idx="60" hasCustomPrompt="1"/>
          </p:nvPr>
        </p:nvSpPr>
        <p:spPr>
          <a:xfrm>
            <a:off x="5395729" y="2531196"/>
            <a:ext cx="1724395" cy="185808"/>
          </a:xfrm>
          <a:solidFill>
            <a:schemeClr val="bg1">
              <a:lumMod val="95000"/>
            </a:schemeClr>
          </a:solidFill>
        </p:spPr>
        <p:txBody>
          <a:bodyPr anchor="ctr"/>
          <a:lstStyle>
            <a:lvl1pPr marL="0" indent="0" algn="ctr">
              <a:buNone/>
              <a:defRPr sz="900">
                <a:solidFill>
                  <a:schemeClr val="tx1">
                    <a:lumMod val="75000"/>
                    <a:lumOff val="25000"/>
                  </a:schemeClr>
                </a:solidFill>
              </a:defRPr>
            </a:lvl1pPr>
          </a:lstStyle>
          <a:p>
            <a:pPr lvl="0"/>
            <a:r>
              <a:rPr lang="en-US" noProof="0"/>
              <a:t>Month, Year</a:t>
            </a:r>
          </a:p>
        </p:txBody>
      </p:sp>
    </p:spTree>
    <p:extLst>
      <p:ext uri="{BB962C8B-B14F-4D97-AF65-F5344CB8AC3E}">
        <p14:creationId xmlns:p14="http://schemas.microsoft.com/office/powerpoint/2010/main" val="206517668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smtClean="0"/>
              <a:t>Click to edit Master title style</a:t>
            </a:r>
            <a:endParaRPr lang="en-US" noProof="0"/>
          </a:p>
        </p:txBody>
      </p:sp>
      <p:sp>
        <p:nvSpPr>
          <p:cNvPr id="7" name="Footer Placeholder 6">
            <a:extLst>
              <a:ext uri="{FF2B5EF4-FFF2-40B4-BE49-F238E27FC236}">
                <a16:creationId xmlns="" xmlns:a16="http://schemas.microsoft.com/office/drawing/2014/main" id="{19F419B1-164A-4B7A-BBEC-47B6151ECB05}"/>
              </a:ext>
            </a:extLst>
          </p:cNvPr>
          <p:cNvSpPr>
            <a:spLocks noGrp="1"/>
          </p:cNvSpPr>
          <p:nvPr>
            <p:ph type="ftr" sz="quarter" idx="10"/>
          </p:nvPr>
        </p:nvSpPr>
        <p:spPr>
          <a:xfrm>
            <a:off x="432000" y="6188632"/>
            <a:ext cx="8784941" cy="365125"/>
          </a:xfrm>
          <a:prstGeom prst="rect">
            <a:avLst/>
          </a:prstGeom>
        </p:spPr>
        <p:txBody>
          <a:bodyPr/>
          <a:lstStyle>
            <a:lvl1pPr>
              <a:defRPr>
                <a:solidFill>
                  <a:schemeClr val="tx1">
                    <a:lumMod val="75000"/>
                    <a:lumOff val="25000"/>
                  </a:schemeClr>
                </a:solidFill>
              </a:defRPr>
            </a:lvl1pPr>
          </a:lstStyle>
          <a:p>
            <a:pPr>
              <a:buClrTx/>
              <a:buFontTx/>
              <a:buNone/>
            </a:pPr>
            <a:r>
              <a:rPr lang="en-US" sz="1800" kern="1200" dirty="0">
                <a:solidFill>
                  <a:prstClr val="black">
                    <a:lumMod val="75000"/>
                    <a:lumOff val="25000"/>
                  </a:prstClr>
                </a:solidFill>
                <a:latin typeface="Calibri" panose="020F0502020204030204"/>
                <a:ea typeface="+mn-ea"/>
                <a:cs typeface="+mn-cs"/>
              </a:rPr>
              <a:t>Add a footer</a:t>
            </a:r>
          </a:p>
        </p:txBody>
      </p:sp>
      <p:sp>
        <p:nvSpPr>
          <p:cNvPr id="8" name="Slide Number Placeholder 7">
            <a:extLst>
              <a:ext uri="{FF2B5EF4-FFF2-40B4-BE49-F238E27FC236}">
                <a16:creationId xmlns=""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5" name="Text Placeholder 4">
            <a:extLst>
              <a:ext uri="{FF2B5EF4-FFF2-40B4-BE49-F238E27FC236}">
                <a16:creationId xmlns="" xmlns:a16="http://schemas.microsoft.com/office/drawing/2014/main" id="{1F5B3657-F2AE-455A-BF81-1A0C2ACECD20}"/>
              </a:ext>
            </a:extLst>
          </p:cNvPr>
          <p:cNvSpPr>
            <a:spLocks noGrp="1"/>
          </p:cNvSpPr>
          <p:nvPr>
            <p:ph type="body" sz="quarter" idx="12" hasCustomPrompt="1"/>
          </p:nvPr>
        </p:nvSpPr>
        <p:spPr>
          <a:xfrm>
            <a:off x="2340113" y="4505325"/>
            <a:ext cx="1800000" cy="900000"/>
          </a:xfrm>
        </p:spPr>
        <p:txBody>
          <a:bodyPr/>
          <a:lstStyle>
            <a:lvl1pPr marL="0" indent="0" algn="ctr">
              <a:buNone/>
              <a:defRPr sz="1200"/>
            </a:lvl1pPr>
          </a:lstStyle>
          <a:p>
            <a:pPr lvl="0"/>
            <a:r>
              <a:rPr lang="en-US" noProof="0"/>
              <a:t>Title</a:t>
            </a:r>
          </a:p>
        </p:txBody>
      </p:sp>
      <p:sp>
        <p:nvSpPr>
          <p:cNvPr id="13" name="Text Placeholder 12">
            <a:extLst>
              <a:ext uri="{FF2B5EF4-FFF2-40B4-BE49-F238E27FC236}">
                <a16:creationId xmlns="" xmlns:a16="http://schemas.microsoft.com/office/drawing/2014/main" id="{6A983D98-E0AB-429A-9EC2-B50D4216D691}"/>
              </a:ext>
            </a:extLst>
          </p:cNvPr>
          <p:cNvSpPr>
            <a:spLocks noGrp="1"/>
          </p:cNvSpPr>
          <p:nvPr>
            <p:ph type="body" sz="quarter" idx="13" hasCustomPrompt="1"/>
          </p:nvPr>
        </p:nvSpPr>
        <p:spPr>
          <a:xfrm>
            <a:off x="4248427" y="4505325"/>
            <a:ext cx="1800000" cy="900000"/>
          </a:xfrm>
        </p:spPr>
        <p:txBody>
          <a:bodyPr/>
          <a:lstStyle>
            <a:lvl1pPr marL="0" indent="0" algn="ctr">
              <a:buNone/>
              <a:defRPr sz="1200"/>
            </a:lvl1pPr>
          </a:lstStyle>
          <a:p>
            <a:pPr lvl="0"/>
            <a:r>
              <a:rPr lang="en-US" noProof="0"/>
              <a:t>Title</a:t>
            </a:r>
          </a:p>
        </p:txBody>
      </p:sp>
      <p:sp>
        <p:nvSpPr>
          <p:cNvPr id="15" name="Text Placeholder 14">
            <a:extLst>
              <a:ext uri="{FF2B5EF4-FFF2-40B4-BE49-F238E27FC236}">
                <a16:creationId xmlns="" xmlns:a16="http://schemas.microsoft.com/office/drawing/2014/main" id="{755213BF-EF6D-45DC-A01B-DE6C2F23A6D2}"/>
              </a:ext>
            </a:extLst>
          </p:cNvPr>
          <p:cNvSpPr>
            <a:spLocks noGrp="1"/>
          </p:cNvSpPr>
          <p:nvPr>
            <p:ph type="body" sz="quarter" idx="14" hasCustomPrompt="1"/>
          </p:nvPr>
        </p:nvSpPr>
        <p:spPr>
          <a:xfrm>
            <a:off x="6156739" y="4505325"/>
            <a:ext cx="1800000" cy="900000"/>
          </a:xfrm>
        </p:spPr>
        <p:txBody>
          <a:bodyPr/>
          <a:lstStyle>
            <a:lvl1pPr marL="0" indent="0" algn="ctr">
              <a:buNone/>
              <a:defRPr sz="1200"/>
            </a:lvl1pPr>
          </a:lstStyle>
          <a:p>
            <a:pPr lvl="0"/>
            <a:r>
              <a:rPr lang="en-US" noProof="0"/>
              <a:t>Title</a:t>
            </a:r>
          </a:p>
        </p:txBody>
      </p:sp>
      <p:sp>
        <p:nvSpPr>
          <p:cNvPr id="17" name="Text Placeholder 16">
            <a:extLst>
              <a:ext uri="{FF2B5EF4-FFF2-40B4-BE49-F238E27FC236}">
                <a16:creationId xmlns="" xmlns:a16="http://schemas.microsoft.com/office/drawing/2014/main" id="{77D6BBBA-F4A3-45D4-91BC-A405FFDC7C3D}"/>
              </a:ext>
            </a:extLst>
          </p:cNvPr>
          <p:cNvSpPr>
            <a:spLocks noGrp="1"/>
          </p:cNvSpPr>
          <p:nvPr>
            <p:ph type="body" sz="quarter" idx="15" hasCustomPrompt="1"/>
          </p:nvPr>
        </p:nvSpPr>
        <p:spPr>
          <a:xfrm>
            <a:off x="8065052" y="4505325"/>
            <a:ext cx="1800000" cy="900000"/>
          </a:xfrm>
        </p:spPr>
        <p:txBody>
          <a:bodyPr/>
          <a:lstStyle>
            <a:lvl1pPr marL="0" indent="0" algn="ctr">
              <a:buNone/>
              <a:defRPr sz="1200"/>
            </a:lvl1pPr>
          </a:lstStyle>
          <a:p>
            <a:pPr lvl="0"/>
            <a:r>
              <a:rPr lang="en-US" noProof="0"/>
              <a:t>Title</a:t>
            </a:r>
          </a:p>
        </p:txBody>
      </p:sp>
      <p:sp>
        <p:nvSpPr>
          <p:cNvPr id="6" name="Text Placeholder 5">
            <a:extLst>
              <a:ext uri="{FF2B5EF4-FFF2-40B4-BE49-F238E27FC236}">
                <a16:creationId xmlns="" xmlns:a16="http://schemas.microsoft.com/office/drawing/2014/main" id="{EB3F7825-EB73-4976-9D8D-BAD8C8FCEA82}"/>
              </a:ext>
            </a:extLst>
          </p:cNvPr>
          <p:cNvSpPr>
            <a:spLocks noGrp="1"/>
          </p:cNvSpPr>
          <p:nvPr>
            <p:ph type="body" sz="quarter" idx="16" hasCustomPrompt="1"/>
          </p:nvPr>
        </p:nvSpPr>
        <p:spPr>
          <a:xfrm>
            <a:off x="431800" y="3926334"/>
            <a:ext cx="1800000" cy="504000"/>
          </a:xfrm>
        </p:spPr>
        <p:txBody>
          <a:bodyPr/>
          <a:lstStyle>
            <a:lvl1pPr marL="0" indent="0" algn="ctr">
              <a:buNone/>
              <a:defRPr b="1">
                <a:latin typeface="+mj-lt"/>
              </a:defRPr>
            </a:lvl1pPr>
          </a:lstStyle>
          <a:p>
            <a:pPr lvl="0"/>
            <a:r>
              <a:rPr lang="en-US" noProof="0"/>
              <a:t>Full Name</a:t>
            </a:r>
          </a:p>
        </p:txBody>
      </p:sp>
      <p:sp>
        <p:nvSpPr>
          <p:cNvPr id="10" name="Text Placeholder 9">
            <a:extLst>
              <a:ext uri="{FF2B5EF4-FFF2-40B4-BE49-F238E27FC236}">
                <a16:creationId xmlns="" xmlns:a16="http://schemas.microsoft.com/office/drawing/2014/main" id="{6D972951-9088-4993-8DED-9DA3B6B08CF2}"/>
              </a:ext>
            </a:extLst>
          </p:cNvPr>
          <p:cNvSpPr>
            <a:spLocks noGrp="1"/>
          </p:cNvSpPr>
          <p:nvPr>
            <p:ph type="body" sz="quarter" idx="17" hasCustomPrompt="1"/>
          </p:nvPr>
        </p:nvSpPr>
        <p:spPr>
          <a:xfrm>
            <a:off x="2340113" y="3926335"/>
            <a:ext cx="1800000" cy="504000"/>
          </a:xfrm>
        </p:spPr>
        <p:txBody>
          <a:bodyPr/>
          <a:lstStyle>
            <a:lvl1pPr marL="0" indent="0" algn="ctr">
              <a:buNone/>
              <a:defRPr b="1">
                <a:latin typeface="+mj-lt"/>
              </a:defRPr>
            </a:lvl1pPr>
          </a:lstStyle>
          <a:p>
            <a:pPr lvl="0"/>
            <a:r>
              <a:rPr lang="en-US" noProof="0"/>
              <a:t>Full Name</a:t>
            </a:r>
          </a:p>
        </p:txBody>
      </p:sp>
      <p:sp>
        <p:nvSpPr>
          <p:cNvPr id="12" name="Text Placeholder 11">
            <a:extLst>
              <a:ext uri="{FF2B5EF4-FFF2-40B4-BE49-F238E27FC236}">
                <a16:creationId xmlns="" xmlns:a16="http://schemas.microsoft.com/office/drawing/2014/main" id="{48424FDD-507C-4199-BFC6-8BC01D8992B6}"/>
              </a:ext>
            </a:extLst>
          </p:cNvPr>
          <p:cNvSpPr>
            <a:spLocks noGrp="1"/>
          </p:cNvSpPr>
          <p:nvPr>
            <p:ph type="body" sz="quarter" idx="18" hasCustomPrompt="1"/>
          </p:nvPr>
        </p:nvSpPr>
        <p:spPr>
          <a:xfrm>
            <a:off x="4248427" y="3926335"/>
            <a:ext cx="1800000" cy="504000"/>
          </a:xfrm>
        </p:spPr>
        <p:txBody>
          <a:bodyPr/>
          <a:lstStyle>
            <a:lvl1pPr marL="0" indent="0" algn="ctr">
              <a:buNone/>
              <a:defRPr b="1">
                <a:latin typeface="+mj-lt"/>
              </a:defRPr>
            </a:lvl1pPr>
          </a:lstStyle>
          <a:p>
            <a:pPr lvl="0"/>
            <a:r>
              <a:rPr lang="en-US" noProof="0"/>
              <a:t>Full Name</a:t>
            </a:r>
          </a:p>
        </p:txBody>
      </p:sp>
      <p:sp>
        <p:nvSpPr>
          <p:cNvPr id="16" name="Text Placeholder 15">
            <a:extLst>
              <a:ext uri="{FF2B5EF4-FFF2-40B4-BE49-F238E27FC236}">
                <a16:creationId xmlns="" xmlns:a16="http://schemas.microsoft.com/office/drawing/2014/main" id="{33DAFB20-1343-4578-8AA0-0378B674F1B1}"/>
              </a:ext>
            </a:extLst>
          </p:cNvPr>
          <p:cNvSpPr>
            <a:spLocks noGrp="1"/>
          </p:cNvSpPr>
          <p:nvPr>
            <p:ph type="body" sz="quarter" idx="19" hasCustomPrompt="1"/>
          </p:nvPr>
        </p:nvSpPr>
        <p:spPr>
          <a:xfrm>
            <a:off x="6156739" y="3926335"/>
            <a:ext cx="1800000" cy="504000"/>
          </a:xfrm>
        </p:spPr>
        <p:txBody>
          <a:bodyPr/>
          <a:lstStyle>
            <a:lvl1pPr marL="0" indent="0" algn="ctr">
              <a:buNone/>
              <a:defRPr b="1">
                <a:latin typeface="+mj-lt"/>
              </a:defRPr>
            </a:lvl1pPr>
          </a:lstStyle>
          <a:p>
            <a:pPr lvl="0"/>
            <a:r>
              <a:rPr lang="en-US" noProof="0"/>
              <a:t>Full Name</a:t>
            </a:r>
          </a:p>
        </p:txBody>
      </p:sp>
      <p:sp>
        <p:nvSpPr>
          <p:cNvPr id="19" name="Text Placeholder 18">
            <a:extLst>
              <a:ext uri="{FF2B5EF4-FFF2-40B4-BE49-F238E27FC236}">
                <a16:creationId xmlns="" xmlns:a16="http://schemas.microsoft.com/office/drawing/2014/main" id="{B01E9EA3-8BD6-4531-812C-663C75428B76}"/>
              </a:ext>
            </a:extLst>
          </p:cNvPr>
          <p:cNvSpPr>
            <a:spLocks noGrp="1"/>
          </p:cNvSpPr>
          <p:nvPr>
            <p:ph type="body" sz="quarter" idx="20" hasCustomPrompt="1"/>
          </p:nvPr>
        </p:nvSpPr>
        <p:spPr>
          <a:xfrm>
            <a:off x="8065052" y="3926335"/>
            <a:ext cx="1800000" cy="504000"/>
          </a:xfrm>
        </p:spPr>
        <p:txBody>
          <a:bodyPr/>
          <a:lstStyle>
            <a:lvl1pPr marL="0" indent="0" algn="ctr">
              <a:buNone/>
              <a:defRPr b="1">
                <a:latin typeface="+mj-lt"/>
              </a:defRPr>
            </a:lvl1pPr>
          </a:lstStyle>
          <a:p>
            <a:pPr lvl="0"/>
            <a:r>
              <a:rPr lang="en-US" noProof="0"/>
              <a:t>Full Name</a:t>
            </a:r>
          </a:p>
        </p:txBody>
      </p:sp>
      <p:sp>
        <p:nvSpPr>
          <p:cNvPr id="21" name="Text Placeholder 20">
            <a:extLst>
              <a:ext uri="{FF2B5EF4-FFF2-40B4-BE49-F238E27FC236}">
                <a16:creationId xmlns="" xmlns:a16="http://schemas.microsoft.com/office/drawing/2014/main" id="{DA4566DA-C848-4A27-BBC8-722932FFD7F6}"/>
              </a:ext>
            </a:extLst>
          </p:cNvPr>
          <p:cNvSpPr>
            <a:spLocks noGrp="1"/>
          </p:cNvSpPr>
          <p:nvPr>
            <p:ph type="body" sz="quarter" idx="21" hasCustomPrompt="1"/>
          </p:nvPr>
        </p:nvSpPr>
        <p:spPr>
          <a:xfrm>
            <a:off x="431800" y="4505325"/>
            <a:ext cx="1800000" cy="900000"/>
          </a:xfrm>
        </p:spPr>
        <p:txBody>
          <a:bodyPr/>
          <a:lstStyle>
            <a:lvl1pPr marL="0" indent="0" algn="ctr">
              <a:buNone/>
              <a:defRPr sz="1200"/>
            </a:lvl1pPr>
          </a:lstStyle>
          <a:p>
            <a:pPr lvl="0"/>
            <a:r>
              <a:rPr lang="en-US" noProof="0"/>
              <a:t>Title</a:t>
            </a:r>
          </a:p>
        </p:txBody>
      </p:sp>
      <p:sp>
        <p:nvSpPr>
          <p:cNvPr id="23" name="Picture Placeholder 22">
            <a:extLst>
              <a:ext uri="{FF2B5EF4-FFF2-40B4-BE49-F238E27FC236}">
                <a16:creationId xmlns="" xmlns:a16="http://schemas.microsoft.com/office/drawing/2014/main" id="{4089E01F-0C47-4C6A-A9A8-A1A7E470F31A}"/>
              </a:ext>
            </a:extLst>
          </p:cNvPr>
          <p:cNvSpPr>
            <a:spLocks noGrp="1"/>
          </p:cNvSpPr>
          <p:nvPr>
            <p:ph type="pic" sz="quarter" idx="22"/>
          </p:nvPr>
        </p:nvSpPr>
        <p:spPr>
          <a:xfrm>
            <a:off x="717090" y="2160708"/>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smtClean="0"/>
              <a:t>Click icon to add picture</a:t>
            </a:r>
            <a:endParaRPr lang="en-US" noProof="0" dirty="0"/>
          </a:p>
        </p:txBody>
      </p:sp>
      <p:sp>
        <p:nvSpPr>
          <p:cNvPr id="24" name="Picture Placeholder 22">
            <a:extLst>
              <a:ext uri="{FF2B5EF4-FFF2-40B4-BE49-F238E27FC236}">
                <a16:creationId xmlns="" xmlns:a16="http://schemas.microsoft.com/office/drawing/2014/main" id="{806A4855-25AA-40D4-B1A4-A271486B6C9F}"/>
              </a:ext>
            </a:extLst>
          </p:cNvPr>
          <p:cNvSpPr>
            <a:spLocks noGrp="1"/>
          </p:cNvSpPr>
          <p:nvPr>
            <p:ph type="pic" sz="quarter" idx="23"/>
          </p:nvPr>
        </p:nvSpPr>
        <p:spPr>
          <a:xfrm>
            <a:off x="2625404" y="2160708"/>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smtClean="0"/>
              <a:t>Click icon to add picture</a:t>
            </a:r>
            <a:endParaRPr lang="en-US" noProof="0" dirty="0"/>
          </a:p>
        </p:txBody>
      </p:sp>
      <p:sp>
        <p:nvSpPr>
          <p:cNvPr id="25" name="Picture Placeholder 22">
            <a:extLst>
              <a:ext uri="{FF2B5EF4-FFF2-40B4-BE49-F238E27FC236}">
                <a16:creationId xmlns="" xmlns:a16="http://schemas.microsoft.com/office/drawing/2014/main" id="{31E10A24-B676-4117-9507-B4B0EB406F02}"/>
              </a:ext>
            </a:extLst>
          </p:cNvPr>
          <p:cNvSpPr>
            <a:spLocks noGrp="1"/>
          </p:cNvSpPr>
          <p:nvPr>
            <p:ph type="pic" sz="quarter" idx="24"/>
          </p:nvPr>
        </p:nvSpPr>
        <p:spPr>
          <a:xfrm>
            <a:off x="4533717" y="2160708"/>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smtClean="0"/>
              <a:t>Click icon to add picture</a:t>
            </a:r>
            <a:endParaRPr lang="en-US" noProof="0" dirty="0"/>
          </a:p>
        </p:txBody>
      </p:sp>
      <p:sp>
        <p:nvSpPr>
          <p:cNvPr id="26" name="Picture Placeholder 22">
            <a:extLst>
              <a:ext uri="{FF2B5EF4-FFF2-40B4-BE49-F238E27FC236}">
                <a16:creationId xmlns="" xmlns:a16="http://schemas.microsoft.com/office/drawing/2014/main" id="{6549D851-9848-44AC-937A-9B1EF867E595}"/>
              </a:ext>
            </a:extLst>
          </p:cNvPr>
          <p:cNvSpPr>
            <a:spLocks noGrp="1"/>
          </p:cNvSpPr>
          <p:nvPr>
            <p:ph type="pic" sz="quarter" idx="25"/>
          </p:nvPr>
        </p:nvSpPr>
        <p:spPr>
          <a:xfrm>
            <a:off x="6442030" y="2160708"/>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smtClean="0"/>
              <a:t>Click icon to add picture</a:t>
            </a:r>
            <a:endParaRPr lang="en-US" noProof="0" dirty="0"/>
          </a:p>
        </p:txBody>
      </p:sp>
      <p:sp>
        <p:nvSpPr>
          <p:cNvPr id="27" name="Picture Placeholder 22">
            <a:extLst>
              <a:ext uri="{FF2B5EF4-FFF2-40B4-BE49-F238E27FC236}">
                <a16:creationId xmlns="" xmlns:a16="http://schemas.microsoft.com/office/drawing/2014/main" id="{B765F5D3-7CB7-4E55-8217-E9EEA9F2945A}"/>
              </a:ext>
            </a:extLst>
          </p:cNvPr>
          <p:cNvSpPr>
            <a:spLocks noGrp="1"/>
          </p:cNvSpPr>
          <p:nvPr>
            <p:ph type="pic" sz="quarter" idx="26"/>
          </p:nvPr>
        </p:nvSpPr>
        <p:spPr>
          <a:xfrm>
            <a:off x="8350342" y="2160708"/>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smtClean="0"/>
              <a:t>Click icon to add picture</a:t>
            </a:r>
            <a:endParaRPr lang="en-US" noProof="0" dirty="0"/>
          </a:p>
        </p:txBody>
      </p:sp>
      <p:sp>
        <p:nvSpPr>
          <p:cNvPr id="20" name="Picture Placeholder 22">
            <a:extLst>
              <a:ext uri="{FF2B5EF4-FFF2-40B4-BE49-F238E27FC236}">
                <a16:creationId xmlns="" xmlns:a16="http://schemas.microsoft.com/office/drawing/2014/main" id="{8CB2CA38-4C7F-4D6B-9B34-606F1A007A17}"/>
              </a:ext>
            </a:extLst>
          </p:cNvPr>
          <p:cNvSpPr>
            <a:spLocks noGrp="1"/>
          </p:cNvSpPr>
          <p:nvPr>
            <p:ph type="pic" sz="quarter" idx="27"/>
          </p:nvPr>
        </p:nvSpPr>
        <p:spPr>
          <a:xfrm>
            <a:off x="10258654" y="2160708"/>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smtClean="0"/>
              <a:t>Click icon to add picture</a:t>
            </a:r>
            <a:endParaRPr lang="en-US" noProof="0" dirty="0"/>
          </a:p>
        </p:txBody>
      </p:sp>
      <p:sp>
        <p:nvSpPr>
          <p:cNvPr id="4" name="Text Placeholder 3">
            <a:extLst>
              <a:ext uri="{FF2B5EF4-FFF2-40B4-BE49-F238E27FC236}">
                <a16:creationId xmlns="" xmlns:a16="http://schemas.microsoft.com/office/drawing/2014/main" id="{F5DA42CA-D117-4AF7-9FEC-03EB2BBB7566}"/>
              </a:ext>
            </a:extLst>
          </p:cNvPr>
          <p:cNvSpPr>
            <a:spLocks noGrp="1"/>
          </p:cNvSpPr>
          <p:nvPr>
            <p:ph type="body" sz="quarter" idx="28" hasCustomPrompt="1"/>
          </p:nvPr>
        </p:nvSpPr>
        <p:spPr>
          <a:xfrm>
            <a:off x="9973363" y="3925892"/>
            <a:ext cx="1800000" cy="504825"/>
          </a:xfrm>
        </p:spPr>
        <p:txBody>
          <a:bodyPr/>
          <a:lstStyle>
            <a:lvl1pPr marL="0" indent="0" algn="ctr">
              <a:buNone/>
              <a:defRPr b="1">
                <a:latin typeface="+mj-lt"/>
              </a:defRPr>
            </a:lvl1pPr>
            <a:lvl2pPr marL="200025" indent="0" algn="ctr">
              <a:buNone/>
              <a:defRPr/>
            </a:lvl2pPr>
            <a:lvl3pPr marL="407194" indent="0" algn="ctr">
              <a:buNone/>
              <a:defRPr/>
            </a:lvl3pPr>
            <a:lvl4pPr marL="607219" indent="0" algn="ctr">
              <a:buNone/>
              <a:defRPr/>
            </a:lvl4pPr>
            <a:lvl5pPr marL="807244" indent="0" algn="ctr">
              <a:buNone/>
              <a:defRPr/>
            </a:lvl5pPr>
          </a:lstStyle>
          <a:p>
            <a:pPr lvl="0"/>
            <a:r>
              <a:rPr lang="en-US" noProof="0"/>
              <a:t>Full Name</a:t>
            </a:r>
          </a:p>
        </p:txBody>
      </p:sp>
      <p:sp>
        <p:nvSpPr>
          <p:cNvPr id="11" name="Text Placeholder 10">
            <a:extLst>
              <a:ext uri="{FF2B5EF4-FFF2-40B4-BE49-F238E27FC236}">
                <a16:creationId xmlns="" xmlns:a16="http://schemas.microsoft.com/office/drawing/2014/main" id="{5F9CEF5A-8DCE-4156-9138-C113C0D3A79D}"/>
              </a:ext>
            </a:extLst>
          </p:cNvPr>
          <p:cNvSpPr>
            <a:spLocks noGrp="1"/>
          </p:cNvSpPr>
          <p:nvPr>
            <p:ph type="body" sz="quarter" idx="29" hasCustomPrompt="1"/>
          </p:nvPr>
        </p:nvSpPr>
        <p:spPr>
          <a:xfrm>
            <a:off x="9973363" y="4505329"/>
            <a:ext cx="1800000" cy="900113"/>
          </a:xfrm>
        </p:spPr>
        <p:txBody>
          <a:bodyPr/>
          <a:lstStyle>
            <a:lvl1pPr marL="0" indent="0" algn="ctr">
              <a:buNone/>
              <a:defRPr/>
            </a:lvl1pPr>
          </a:lstStyle>
          <a:p>
            <a:pPr lvl="0"/>
            <a:r>
              <a:rPr lang="en-US" noProof="0"/>
              <a:t>Title</a:t>
            </a:r>
          </a:p>
        </p:txBody>
      </p:sp>
      <p:cxnSp>
        <p:nvCxnSpPr>
          <p:cNvPr id="28" name="Straight Connector 27" descr="First divder line on slide">
            <a:extLst>
              <a:ext uri="{FF2B5EF4-FFF2-40B4-BE49-F238E27FC236}">
                <a16:creationId xmlns="" xmlns:a16="http://schemas.microsoft.com/office/drawing/2014/main" id="{CA251B6D-7A6C-4D1C-9EA2-6FB7576DB884}"/>
              </a:ext>
              <a:ext uri="{C183D7F6-B498-43B3-948B-1728B52AA6E4}">
                <adec:decorative xmlns:adec="http://schemas.microsoft.com/office/drawing/2017/decorative" xmlns="" val="1"/>
              </a:ext>
            </a:extLst>
          </p:cNvPr>
          <p:cNvCxnSpPr>
            <a:cxnSpLocks/>
          </p:cNvCxnSpPr>
          <p:nvPr userDrawn="1"/>
        </p:nvCxnSpPr>
        <p:spPr>
          <a:xfrm>
            <a:off x="2285956" y="2166417"/>
            <a:ext cx="0" cy="2525166"/>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descr="Second divder line on slide">
            <a:extLst>
              <a:ext uri="{FF2B5EF4-FFF2-40B4-BE49-F238E27FC236}">
                <a16:creationId xmlns="" xmlns:a16="http://schemas.microsoft.com/office/drawing/2014/main" id="{85886762-068D-483A-B5DB-17701376B6C9}"/>
              </a:ext>
              <a:ext uri="{C183D7F6-B498-43B3-948B-1728B52AA6E4}">
                <adec:decorative xmlns:adec="http://schemas.microsoft.com/office/drawing/2017/decorative" xmlns="" val="1"/>
              </a:ext>
            </a:extLst>
          </p:cNvPr>
          <p:cNvCxnSpPr>
            <a:cxnSpLocks/>
          </p:cNvCxnSpPr>
          <p:nvPr userDrawn="1"/>
        </p:nvCxnSpPr>
        <p:spPr>
          <a:xfrm>
            <a:off x="4194268" y="2166417"/>
            <a:ext cx="0" cy="2525166"/>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descr="Third divder line on slide">
            <a:extLst>
              <a:ext uri="{FF2B5EF4-FFF2-40B4-BE49-F238E27FC236}">
                <a16:creationId xmlns="" xmlns:a16="http://schemas.microsoft.com/office/drawing/2014/main" id="{42D88698-9E20-42D0-B1E7-638ABA8AA9D4}"/>
              </a:ext>
              <a:ext uri="{C183D7F6-B498-43B3-948B-1728B52AA6E4}">
                <adec:decorative xmlns:adec="http://schemas.microsoft.com/office/drawing/2017/decorative" xmlns="" val="1"/>
              </a:ext>
            </a:extLst>
          </p:cNvPr>
          <p:cNvCxnSpPr>
            <a:cxnSpLocks/>
          </p:cNvCxnSpPr>
          <p:nvPr userDrawn="1"/>
        </p:nvCxnSpPr>
        <p:spPr>
          <a:xfrm>
            <a:off x="6102580" y="2166417"/>
            <a:ext cx="0" cy="2525166"/>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descr="Fourth divder line on slide">
            <a:extLst>
              <a:ext uri="{FF2B5EF4-FFF2-40B4-BE49-F238E27FC236}">
                <a16:creationId xmlns="" xmlns:a16="http://schemas.microsoft.com/office/drawing/2014/main" id="{11540BBA-4645-443F-A379-4C6A8F0969CF}"/>
              </a:ext>
              <a:ext uri="{C183D7F6-B498-43B3-948B-1728B52AA6E4}">
                <adec:decorative xmlns:adec="http://schemas.microsoft.com/office/drawing/2017/decorative" xmlns="" val="1"/>
              </a:ext>
            </a:extLst>
          </p:cNvPr>
          <p:cNvCxnSpPr>
            <a:cxnSpLocks/>
          </p:cNvCxnSpPr>
          <p:nvPr userDrawn="1"/>
        </p:nvCxnSpPr>
        <p:spPr>
          <a:xfrm>
            <a:off x="8010892" y="2166417"/>
            <a:ext cx="0" cy="2525166"/>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descr="Fifth divder line on slide">
            <a:extLst>
              <a:ext uri="{FF2B5EF4-FFF2-40B4-BE49-F238E27FC236}">
                <a16:creationId xmlns="" xmlns:a16="http://schemas.microsoft.com/office/drawing/2014/main" id="{91920D82-94FF-45BE-B8F9-9DAB9487403D}"/>
              </a:ext>
              <a:ext uri="{C183D7F6-B498-43B3-948B-1728B52AA6E4}">
                <adec:decorative xmlns:adec="http://schemas.microsoft.com/office/drawing/2017/decorative" xmlns="" val="1"/>
              </a:ext>
            </a:extLst>
          </p:cNvPr>
          <p:cNvCxnSpPr>
            <a:cxnSpLocks/>
          </p:cNvCxnSpPr>
          <p:nvPr userDrawn="1"/>
        </p:nvCxnSpPr>
        <p:spPr>
          <a:xfrm>
            <a:off x="9919204" y="2166417"/>
            <a:ext cx="0" cy="2525166"/>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1990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9"/>
        <p:cNvGrpSpPr/>
        <p:nvPr/>
      </p:nvGrpSpPr>
      <p:grpSpPr>
        <a:xfrm>
          <a:off x="0" y="0"/>
          <a:ext cx="0" cy="0"/>
          <a:chOff x="0" y="0"/>
          <a:chExt cx="0" cy="0"/>
        </a:xfrm>
      </p:grpSpPr>
      <p:sp>
        <p:nvSpPr>
          <p:cNvPr id="80" name="Google Shape;80;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4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82" name="Google Shape;82;p4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3" name="Google Shape;83;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29" name="Freeform: Shape 28">
            <a:extLst>
              <a:ext uri="{FF2B5EF4-FFF2-40B4-BE49-F238E27FC236}">
                <a16:creationId xmlns="" xmlns:a16="http://schemas.microsoft.com/office/drawing/2014/main" id="{F8AB0F04-910C-4647-AE1C-177C66B50038}"/>
              </a:ext>
            </a:extLst>
          </p:cNvPr>
          <p:cNvSpPr/>
          <p:nvPr userDrawn="1"/>
        </p:nvSpPr>
        <p:spPr>
          <a:xfrm rot="4308689">
            <a:off x="8139113" y="-52402"/>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27" name="Freeform: Shape 26">
            <a:extLst>
              <a:ext uri="{FF2B5EF4-FFF2-40B4-BE49-F238E27FC236}">
                <a16:creationId xmlns="" xmlns:a16="http://schemas.microsoft.com/office/drawing/2014/main" id="{3E72A672-7789-4744-A4CB-D177B890FDE6}"/>
              </a:ext>
            </a:extLst>
          </p:cNvPr>
          <p:cNvSpPr/>
          <p:nvPr userDrawn="1"/>
        </p:nvSpPr>
        <p:spPr>
          <a:xfrm rot="4308689">
            <a:off x="8878529"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2" name="Title 1">
            <a:extLst>
              <a:ext uri="{FF2B5EF4-FFF2-40B4-BE49-F238E27FC236}">
                <a16:creationId xmlns=""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smtClean="0"/>
              <a:t>Click to edit Master title style</a:t>
            </a:r>
            <a:endParaRPr lang="en-US" noProof="0"/>
          </a:p>
        </p:txBody>
      </p:sp>
      <p:sp>
        <p:nvSpPr>
          <p:cNvPr id="6" name="Footer Placeholder 5">
            <a:extLst>
              <a:ext uri="{FF2B5EF4-FFF2-40B4-BE49-F238E27FC236}">
                <a16:creationId xmlns="" xmlns:a16="http://schemas.microsoft.com/office/drawing/2014/main" id="{29E5E346-F307-4307-949D-77CDB6E6577A}"/>
              </a:ext>
            </a:extLst>
          </p:cNvPr>
          <p:cNvSpPr>
            <a:spLocks noGrp="1"/>
          </p:cNvSpPr>
          <p:nvPr>
            <p:ph type="ftr" sz="quarter" idx="10"/>
          </p:nvPr>
        </p:nvSpPr>
        <p:spPr>
          <a:xfrm>
            <a:off x="432000" y="6188632"/>
            <a:ext cx="8784941" cy="365125"/>
          </a:xfrm>
          <a:prstGeom prst="rect">
            <a:avLst/>
          </a:prstGeom>
        </p:spPr>
        <p:txBody>
          <a:bodyPr/>
          <a:lstStyle>
            <a:lvl1pPr>
              <a:defRPr>
                <a:solidFill>
                  <a:schemeClr val="tx1">
                    <a:lumMod val="75000"/>
                    <a:lumOff val="25000"/>
                  </a:schemeClr>
                </a:solidFill>
              </a:defRPr>
            </a:lvl1pPr>
          </a:lstStyle>
          <a:p>
            <a:pPr>
              <a:buClrTx/>
              <a:buFontTx/>
              <a:buNone/>
            </a:pPr>
            <a:r>
              <a:rPr lang="en-US" sz="1800" kern="1200" dirty="0">
                <a:solidFill>
                  <a:prstClr val="black">
                    <a:lumMod val="75000"/>
                    <a:lumOff val="25000"/>
                  </a:prstClr>
                </a:solidFill>
                <a:latin typeface="Calibri" panose="020F0502020204030204"/>
                <a:ea typeface="+mn-ea"/>
                <a:cs typeface="+mn-cs"/>
              </a:rPr>
              <a:t>Add a footer</a:t>
            </a:r>
          </a:p>
        </p:txBody>
      </p:sp>
      <p:sp>
        <p:nvSpPr>
          <p:cNvPr id="7" name="Slide Number Placeholder 6">
            <a:extLst>
              <a:ext uri="{FF2B5EF4-FFF2-40B4-BE49-F238E27FC236}">
                <a16:creationId xmlns=""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14" name="Freeform: Shape 13">
            <a:extLst>
              <a:ext uri="{FF2B5EF4-FFF2-40B4-BE49-F238E27FC236}">
                <a16:creationId xmlns="" xmlns:a16="http://schemas.microsoft.com/office/drawing/2014/main" id="{0C7CDA8E-8D79-474E-8278-7D77C867E238}"/>
              </a:ext>
            </a:extLst>
          </p:cNvPr>
          <p:cNvSpPr/>
          <p:nvPr userDrawn="1"/>
        </p:nvSpPr>
        <p:spPr>
          <a:xfrm rot="4308689">
            <a:off x="9191192" y="1651653"/>
            <a:ext cx="1980696" cy="2066511"/>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19" name="Freeform: Shape 18">
            <a:extLst>
              <a:ext uri="{FF2B5EF4-FFF2-40B4-BE49-F238E27FC236}">
                <a16:creationId xmlns="" xmlns:a16="http://schemas.microsoft.com/office/drawing/2014/main" id="{ABD99355-65C1-4211-9E82-3D41ACE0AE17}"/>
              </a:ext>
            </a:extLst>
          </p:cNvPr>
          <p:cNvSpPr/>
          <p:nvPr userDrawn="1"/>
        </p:nvSpPr>
        <p:spPr>
          <a:xfrm rot="13830869">
            <a:off x="9457434" y="3977900"/>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18" name="Freeform: Shape 17">
            <a:extLst>
              <a:ext uri="{FF2B5EF4-FFF2-40B4-BE49-F238E27FC236}">
                <a16:creationId xmlns="" xmlns:a16="http://schemas.microsoft.com/office/drawing/2014/main" id="{F459E701-5FEF-4918-8F3A-04E29BF09009}"/>
              </a:ext>
            </a:extLst>
          </p:cNvPr>
          <p:cNvSpPr/>
          <p:nvPr userDrawn="1"/>
        </p:nvSpPr>
        <p:spPr>
          <a:xfrm rot="12431080">
            <a:off x="9528616" y="3713863"/>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20" name="Freeform: Shape 19">
            <a:extLst>
              <a:ext uri="{FF2B5EF4-FFF2-40B4-BE49-F238E27FC236}">
                <a16:creationId xmlns="" xmlns:a16="http://schemas.microsoft.com/office/drawing/2014/main" id="{8550A0A6-1197-4153-9800-69D58909D0C7}"/>
              </a:ext>
            </a:extLst>
          </p:cNvPr>
          <p:cNvSpPr/>
          <p:nvPr userDrawn="1"/>
        </p:nvSpPr>
        <p:spPr>
          <a:xfrm rot="4308689">
            <a:off x="8785447" y="1075881"/>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24" name="Freeform: Shape 23">
            <a:extLst>
              <a:ext uri="{FF2B5EF4-FFF2-40B4-BE49-F238E27FC236}">
                <a16:creationId xmlns="" xmlns:a16="http://schemas.microsoft.com/office/drawing/2014/main" id="{4F0A2415-21FA-4B06-89CA-A379C8C2E262}"/>
              </a:ext>
            </a:extLst>
          </p:cNvPr>
          <p:cNvSpPr/>
          <p:nvPr userDrawn="1"/>
        </p:nvSpPr>
        <p:spPr>
          <a:xfrm rot="17193105">
            <a:off x="11374788" y="2846429"/>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23" name="Freeform: Shape 22">
            <a:extLst>
              <a:ext uri="{FF2B5EF4-FFF2-40B4-BE49-F238E27FC236}">
                <a16:creationId xmlns="" xmlns:a16="http://schemas.microsoft.com/office/drawing/2014/main" id="{FF9CE8FE-77D6-45E0-BBF7-78F07AC29771}"/>
              </a:ext>
            </a:extLst>
          </p:cNvPr>
          <p:cNvSpPr/>
          <p:nvPr userDrawn="1"/>
        </p:nvSpPr>
        <p:spPr>
          <a:xfrm rot="17193105">
            <a:off x="10879052" y="2627355"/>
            <a:ext cx="692798" cy="51061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13" name="Text Placeholder 8">
            <a:extLst>
              <a:ext uri="{FF2B5EF4-FFF2-40B4-BE49-F238E27FC236}">
                <a16:creationId xmlns="" xmlns:a16="http://schemas.microsoft.com/office/drawing/2014/main" id="{37BBBFC2-32EB-4335-9980-A7CF236703B3}"/>
              </a:ext>
            </a:extLst>
          </p:cNvPr>
          <p:cNvSpPr>
            <a:spLocks noGrp="1"/>
          </p:cNvSpPr>
          <p:nvPr>
            <p:ph type="body" sz="quarter" idx="26" hasCustomPrompt="1"/>
          </p:nvPr>
        </p:nvSpPr>
        <p:spPr>
          <a:xfrm>
            <a:off x="431802" y="1080004"/>
            <a:ext cx="11339513" cy="276561"/>
          </a:xfrm>
        </p:spPr>
        <p:txBody>
          <a:bodyPr/>
          <a:lstStyle>
            <a:lvl1pPr marL="0" indent="0">
              <a:buNone/>
              <a:defRPr/>
            </a:lvl1pPr>
            <a:lvl2pPr marL="200025" indent="0">
              <a:buNone/>
              <a:defRPr/>
            </a:lvl2pPr>
            <a:lvl3pPr marL="407194" indent="0">
              <a:buNone/>
              <a:defRPr/>
            </a:lvl3pPr>
            <a:lvl4pPr marL="607219" indent="0">
              <a:buNone/>
              <a:defRPr/>
            </a:lvl4pPr>
            <a:lvl5pPr marL="807244" indent="0">
              <a:buNone/>
              <a:defRPr/>
            </a:lvl5pPr>
          </a:lstStyle>
          <a:p>
            <a:pPr lvl="0"/>
            <a:r>
              <a:rPr lang="en-US" noProof="0"/>
              <a:t>Sub Header</a:t>
            </a:r>
          </a:p>
        </p:txBody>
      </p:sp>
    </p:spTree>
    <p:extLst>
      <p:ext uri="{BB962C8B-B14F-4D97-AF65-F5344CB8AC3E}">
        <p14:creationId xmlns:p14="http://schemas.microsoft.com/office/powerpoint/2010/main" val="310014926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15" name="Freeform: Shape 14">
            <a:extLst>
              <a:ext uri="{FF2B5EF4-FFF2-40B4-BE49-F238E27FC236}">
                <a16:creationId xmlns="" xmlns:a16="http://schemas.microsoft.com/office/drawing/2014/main" id="{B29137C9-7B18-454C-AB56-2B4631DFE59D}"/>
              </a:ext>
            </a:extLst>
          </p:cNvPr>
          <p:cNvSpPr/>
          <p:nvPr userDrawn="1"/>
        </p:nvSpPr>
        <p:spPr>
          <a:xfrm rot="14199158">
            <a:off x="10161656" y="-236403"/>
            <a:ext cx="1957093" cy="1399811"/>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 name="connsiteX0" fmla="*/ 0 w 3571215"/>
              <a:gd name="connsiteY0" fmla="*/ 2176150 h 2890087"/>
              <a:gd name="connsiteX1" fmla="*/ 2472666 w 3571215"/>
              <a:gd name="connsiteY1" fmla="*/ 36067 h 2890087"/>
              <a:gd name="connsiteX2" fmla="*/ 3571215 w 3571215"/>
              <a:gd name="connsiteY2" fmla="*/ 0 h 2890087"/>
              <a:gd name="connsiteX3" fmla="*/ 1392370 w 3571215"/>
              <a:gd name="connsiteY3" fmla="*/ 2792094 h 2890087"/>
              <a:gd name="connsiteX4" fmla="*/ 393183 w 3571215"/>
              <a:gd name="connsiteY4" fmla="*/ 2890087 h 2890087"/>
              <a:gd name="connsiteX5" fmla="*/ 0 w 3571215"/>
              <a:gd name="connsiteY5" fmla="*/ 2176150 h 2890087"/>
              <a:gd name="connsiteX0" fmla="*/ 0 w 3571215"/>
              <a:gd name="connsiteY0" fmla="*/ 2176150 h 2890087"/>
              <a:gd name="connsiteX1" fmla="*/ 2472666 w 3571215"/>
              <a:gd name="connsiteY1" fmla="*/ 36067 h 2890087"/>
              <a:gd name="connsiteX2" fmla="*/ 3571215 w 3571215"/>
              <a:gd name="connsiteY2" fmla="*/ 0 h 2890087"/>
              <a:gd name="connsiteX3" fmla="*/ 2626822 w 3571215"/>
              <a:gd name="connsiteY3" fmla="*/ 1399810 h 2890087"/>
              <a:gd name="connsiteX4" fmla="*/ 393183 w 3571215"/>
              <a:gd name="connsiteY4" fmla="*/ 2890087 h 2890087"/>
              <a:gd name="connsiteX5" fmla="*/ 0 w 3571215"/>
              <a:gd name="connsiteY5" fmla="*/ 2176150 h 2890087"/>
              <a:gd name="connsiteX0" fmla="*/ 0 w 3571215"/>
              <a:gd name="connsiteY0" fmla="*/ 2176150 h 2176150"/>
              <a:gd name="connsiteX1" fmla="*/ 2472666 w 3571215"/>
              <a:gd name="connsiteY1" fmla="*/ 36067 h 2176150"/>
              <a:gd name="connsiteX2" fmla="*/ 3571215 w 3571215"/>
              <a:gd name="connsiteY2" fmla="*/ 0 h 2176150"/>
              <a:gd name="connsiteX3" fmla="*/ 2626822 w 3571215"/>
              <a:gd name="connsiteY3" fmla="*/ 1399810 h 2176150"/>
              <a:gd name="connsiteX4" fmla="*/ 2309686 w 3571215"/>
              <a:gd name="connsiteY4" fmla="*/ 820126 h 2176150"/>
              <a:gd name="connsiteX5" fmla="*/ 0 w 3571215"/>
              <a:gd name="connsiteY5" fmla="*/ 2176150 h 217615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695564 w 1957093"/>
              <a:gd name="connsiteY4" fmla="*/ 820126 h 1399810"/>
              <a:gd name="connsiteX5" fmla="*/ 0 w 1957093"/>
              <a:gd name="connsiteY5" fmla="*/ 318772 h 139981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172487 w 1957093"/>
              <a:gd name="connsiteY4" fmla="*/ 1221089 h 1399810"/>
              <a:gd name="connsiteX5" fmla="*/ 0 w 1957093"/>
              <a:gd name="connsiteY5" fmla="*/ 318772 h 139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7093" h="1399810">
                <a:moveTo>
                  <a:pt x="0" y="318772"/>
                </a:moveTo>
                <a:lnTo>
                  <a:pt x="858544" y="36067"/>
                </a:lnTo>
                <a:lnTo>
                  <a:pt x="1957093" y="0"/>
                </a:lnTo>
                <a:lnTo>
                  <a:pt x="1012700" y="1399810"/>
                </a:lnTo>
                <a:lnTo>
                  <a:pt x="172487" y="1221089"/>
                </a:lnTo>
                <a:lnTo>
                  <a:pt x="0" y="318772"/>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14" name="Freeform: Shape 13">
            <a:extLst>
              <a:ext uri="{FF2B5EF4-FFF2-40B4-BE49-F238E27FC236}">
                <a16:creationId xmlns="" xmlns:a16="http://schemas.microsoft.com/office/drawing/2014/main" id="{0C7CDA8E-8D79-474E-8278-7D77C867E238}"/>
              </a:ext>
            </a:extLst>
          </p:cNvPr>
          <p:cNvSpPr/>
          <p:nvPr userDrawn="1"/>
        </p:nvSpPr>
        <p:spPr>
          <a:xfrm rot="6973557">
            <a:off x="9799843" y="198218"/>
            <a:ext cx="748251" cy="780669"/>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2" name="Title 1">
            <a:extLst>
              <a:ext uri="{FF2B5EF4-FFF2-40B4-BE49-F238E27FC236}">
                <a16:creationId xmlns=""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smtClean="0"/>
              <a:t>Click to edit Master title style</a:t>
            </a:r>
            <a:endParaRPr lang="en-US" noProof="0"/>
          </a:p>
        </p:txBody>
      </p:sp>
      <p:sp>
        <p:nvSpPr>
          <p:cNvPr id="6" name="Footer Placeholder 5">
            <a:extLst>
              <a:ext uri="{FF2B5EF4-FFF2-40B4-BE49-F238E27FC236}">
                <a16:creationId xmlns="" xmlns:a16="http://schemas.microsoft.com/office/drawing/2014/main" id="{29E5E346-F307-4307-949D-77CDB6E6577A}"/>
              </a:ext>
            </a:extLst>
          </p:cNvPr>
          <p:cNvSpPr>
            <a:spLocks noGrp="1"/>
          </p:cNvSpPr>
          <p:nvPr>
            <p:ph type="ftr" sz="quarter" idx="10"/>
          </p:nvPr>
        </p:nvSpPr>
        <p:spPr>
          <a:xfrm>
            <a:off x="432000" y="6188632"/>
            <a:ext cx="8784941" cy="365125"/>
          </a:xfrm>
          <a:prstGeom prst="rect">
            <a:avLst/>
          </a:prstGeom>
        </p:spPr>
        <p:txBody>
          <a:bodyPr/>
          <a:lstStyle>
            <a:lvl1pPr>
              <a:defRPr>
                <a:solidFill>
                  <a:schemeClr val="tx1">
                    <a:lumMod val="75000"/>
                    <a:lumOff val="25000"/>
                  </a:schemeClr>
                </a:solidFill>
              </a:defRPr>
            </a:lvl1pPr>
          </a:lstStyle>
          <a:p>
            <a:pPr>
              <a:buClrTx/>
              <a:buFontTx/>
              <a:buNone/>
            </a:pPr>
            <a:r>
              <a:rPr lang="en-US" sz="1800" kern="1200" dirty="0">
                <a:solidFill>
                  <a:prstClr val="black">
                    <a:lumMod val="75000"/>
                    <a:lumOff val="25000"/>
                  </a:prstClr>
                </a:solidFill>
                <a:latin typeface="Calibri" panose="020F0502020204030204"/>
                <a:ea typeface="+mn-ea"/>
                <a:cs typeface="+mn-cs"/>
              </a:rPr>
              <a:t>Add a footer</a:t>
            </a:r>
          </a:p>
        </p:txBody>
      </p:sp>
      <p:sp>
        <p:nvSpPr>
          <p:cNvPr id="7" name="Slide Number Placeholder 6">
            <a:extLst>
              <a:ext uri="{FF2B5EF4-FFF2-40B4-BE49-F238E27FC236}">
                <a16:creationId xmlns=""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24" name="Freeform: Shape 23">
            <a:extLst>
              <a:ext uri="{FF2B5EF4-FFF2-40B4-BE49-F238E27FC236}">
                <a16:creationId xmlns="" xmlns:a16="http://schemas.microsoft.com/office/drawing/2014/main" id="{4F0A2415-21FA-4B06-89CA-A379C8C2E262}"/>
              </a:ext>
            </a:extLst>
          </p:cNvPr>
          <p:cNvSpPr/>
          <p:nvPr userDrawn="1"/>
        </p:nvSpPr>
        <p:spPr>
          <a:xfrm rot="5483574">
            <a:off x="9854193" y="808598"/>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22" name="Freeform: Shape 21">
            <a:extLst>
              <a:ext uri="{FF2B5EF4-FFF2-40B4-BE49-F238E27FC236}">
                <a16:creationId xmlns="" xmlns:a16="http://schemas.microsoft.com/office/drawing/2014/main" id="{9AACAC53-33A6-4BBC-8C68-0C56D0B39F57}"/>
              </a:ext>
            </a:extLst>
          </p:cNvPr>
          <p:cNvSpPr/>
          <p:nvPr userDrawn="1"/>
        </p:nvSpPr>
        <p:spPr>
          <a:xfrm rot="14235708">
            <a:off x="11753208" y="112023"/>
            <a:ext cx="332291" cy="24788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 name="connsiteX0" fmla="*/ 0 w 3571215"/>
              <a:gd name="connsiteY0" fmla="*/ 2176150 h 2890087"/>
              <a:gd name="connsiteX1" fmla="*/ 2472666 w 3571215"/>
              <a:gd name="connsiteY1" fmla="*/ 36067 h 2890087"/>
              <a:gd name="connsiteX2" fmla="*/ 3571215 w 3571215"/>
              <a:gd name="connsiteY2" fmla="*/ 0 h 2890087"/>
              <a:gd name="connsiteX3" fmla="*/ 1392370 w 3571215"/>
              <a:gd name="connsiteY3" fmla="*/ 2792094 h 2890087"/>
              <a:gd name="connsiteX4" fmla="*/ 393183 w 3571215"/>
              <a:gd name="connsiteY4" fmla="*/ 2890087 h 2890087"/>
              <a:gd name="connsiteX5" fmla="*/ 0 w 3571215"/>
              <a:gd name="connsiteY5" fmla="*/ 2176150 h 2890087"/>
              <a:gd name="connsiteX0" fmla="*/ 0 w 3571215"/>
              <a:gd name="connsiteY0" fmla="*/ 2176150 h 2890087"/>
              <a:gd name="connsiteX1" fmla="*/ 2472666 w 3571215"/>
              <a:gd name="connsiteY1" fmla="*/ 36067 h 2890087"/>
              <a:gd name="connsiteX2" fmla="*/ 3571215 w 3571215"/>
              <a:gd name="connsiteY2" fmla="*/ 0 h 2890087"/>
              <a:gd name="connsiteX3" fmla="*/ 2626822 w 3571215"/>
              <a:gd name="connsiteY3" fmla="*/ 1399810 h 2890087"/>
              <a:gd name="connsiteX4" fmla="*/ 393183 w 3571215"/>
              <a:gd name="connsiteY4" fmla="*/ 2890087 h 2890087"/>
              <a:gd name="connsiteX5" fmla="*/ 0 w 3571215"/>
              <a:gd name="connsiteY5" fmla="*/ 2176150 h 2890087"/>
              <a:gd name="connsiteX0" fmla="*/ 0 w 3571215"/>
              <a:gd name="connsiteY0" fmla="*/ 2176150 h 2176150"/>
              <a:gd name="connsiteX1" fmla="*/ 2472666 w 3571215"/>
              <a:gd name="connsiteY1" fmla="*/ 36067 h 2176150"/>
              <a:gd name="connsiteX2" fmla="*/ 3571215 w 3571215"/>
              <a:gd name="connsiteY2" fmla="*/ 0 h 2176150"/>
              <a:gd name="connsiteX3" fmla="*/ 2626822 w 3571215"/>
              <a:gd name="connsiteY3" fmla="*/ 1399810 h 2176150"/>
              <a:gd name="connsiteX4" fmla="*/ 2309686 w 3571215"/>
              <a:gd name="connsiteY4" fmla="*/ 820126 h 2176150"/>
              <a:gd name="connsiteX5" fmla="*/ 0 w 3571215"/>
              <a:gd name="connsiteY5" fmla="*/ 2176150 h 217615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695564 w 1957093"/>
              <a:gd name="connsiteY4" fmla="*/ 820126 h 1399810"/>
              <a:gd name="connsiteX5" fmla="*/ 0 w 1957093"/>
              <a:gd name="connsiteY5" fmla="*/ 318772 h 139981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172487 w 1957093"/>
              <a:gd name="connsiteY4" fmla="*/ 1221089 h 1399810"/>
              <a:gd name="connsiteX5" fmla="*/ 0 w 1957093"/>
              <a:gd name="connsiteY5" fmla="*/ 318772 h 1399810"/>
              <a:gd name="connsiteX0" fmla="*/ 0 w 1449157"/>
              <a:gd name="connsiteY0" fmla="*/ 282705 h 1363743"/>
              <a:gd name="connsiteX1" fmla="*/ 858544 w 1449157"/>
              <a:gd name="connsiteY1" fmla="*/ 0 h 1363743"/>
              <a:gd name="connsiteX2" fmla="*/ 1449157 w 1449157"/>
              <a:gd name="connsiteY2" fmla="*/ 715834 h 1363743"/>
              <a:gd name="connsiteX3" fmla="*/ 1012700 w 1449157"/>
              <a:gd name="connsiteY3" fmla="*/ 1363743 h 1363743"/>
              <a:gd name="connsiteX4" fmla="*/ 172487 w 1449157"/>
              <a:gd name="connsiteY4" fmla="*/ 1185022 h 1363743"/>
              <a:gd name="connsiteX5" fmla="*/ 0 w 1449157"/>
              <a:gd name="connsiteY5" fmla="*/ 282705 h 1363743"/>
              <a:gd name="connsiteX0" fmla="*/ 0 w 1449157"/>
              <a:gd name="connsiteY0" fmla="*/ 0 h 1081038"/>
              <a:gd name="connsiteX1" fmla="*/ 1449157 w 1449157"/>
              <a:gd name="connsiteY1" fmla="*/ 433129 h 1081038"/>
              <a:gd name="connsiteX2" fmla="*/ 1012700 w 1449157"/>
              <a:gd name="connsiteY2" fmla="*/ 1081038 h 1081038"/>
              <a:gd name="connsiteX3" fmla="*/ 172487 w 1449157"/>
              <a:gd name="connsiteY3" fmla="*/ 902317 h 1081038"/>
              <a:gd name="connsiteX4" fmla="*/ 0 w 1449157"/>
              <a:gd name="connsiteY4" fmla="*/ 0 h 108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9157" h="1081038">
                <a:moveTo>
                  <a:pt x="0" y="0"/>
                </a:moveTo>
                <a:lnTo>
                  <a:pt x="1449157" y="433129"/>
                </a:lnTo>
                <a:lnTo>
                  <a:pt x="1012700" y="1081038"/>
                </a:lnTo>
                <a:lnTo>
                  <a:pt x="172487" y="902317"/>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25" name="Freeform: Shape 24">
            <a:extLst>
              <a:ext uri="{FF2B5EF4-FFF2-40B4-BE49-F238E27FC236}">
                <a16:creationId xmlns="" xmlns:a16="http://schemas.microsoft.com/office/drawing/2014/main" id="{ED86A7C4-9F1E-4F96-8AD9-5B75BEE364BE}"/>
              </a:ext>
            </a:extLst>
          </p:cNvPr>
          <p:cNvSpPr/>
          <p:nvPr userDrawn="1"/>
        </p:nvSpPr>
        <p:spPr>
          <a:xfrm rot="13336516">
            <a:off x="10313238" y="1084303"/>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26" name="Freeform: Shape 25">
            <a:extLst>
              <a:ext uri="{FF2B5EF4-FFF2-40B4-BE49-F238E27FC236}">
                <a16:creationId xmlns="" xmlns:a16="http://schemas.microsoft.com/office/drawing/2014/main" id="{B63BFE72-A1DE-4CFE-9B52-553C99D52699}"/>
              </a:ext>
            </a:extLst>
          </p:cNvPr>
          <p:cNvSpPr/>
          <p:nvPr userDrawn="1"/>
        </p:nvSpPr>
        <p:spPr>
          <a:xfrm rot="5738060">
            <a:off x="9844293" y="1032302"/>
            <a:ext cx="692798" cy="51061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30" name="Freeform: Shape 29">
            <a:extLst>
              <a:ext uri="{FF2B5EF4-FFF2-40B4-BE49-F238E27FC236}">
                <a16:creationId xmlns="" xmlns:a16="http://schemas.microsoft.com/office/drawing/2014/main" id="{9C266CD9-D77B-4B4D-8673-531E2784C610}"/>
              </a:ext>
            </a:extLst>
          </p:cNvPr>
          <p:cNvSpPr/>
          <p:nvPr userDrawn="1"/>
        </p:nvSpPr>
        <p:spPr>
          <a:xfrm rot="8291645">
            <a:off x="10081799" y="798094"/>
            <a:ext cx="371360" cy="273702"/>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Tree>
    <p:extLst>
      <p:ext uri="{BB962C8B-B14F-4D97-AF65-F5344CB8AC3E}">
        <p14:creationId xmlns:p14="http://schemas.microsoft.com/office/powerpoint/2010/main" val="351106174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Only No Graphic">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smtClean="0"/>
              <a:t>Click to edit Master title style</a:t>
            </a:r>
            <a:endParaRPr lang="en-US" noProof="0"/>
          </a:p>
        </p:txBody>
      </p:sp>
      <p:sp>
        <p:nvSpPr>
          <p:cNvPr id="6" name="Footer Placeholder 5">
            <a:extLst>
              <a:ext uri="{FF2B5EF4-FFF2-40B4-BE49-F238E27FC236}">
                <a16:creationId xmlns="" xmlns:a16="http://schemas.microsoft.com/office/drawing/2014/main" id="{29E5E346-F307-4307-949D-77CDB6E6577A}"/>
              </a:ext>
            </a:extLst>
          </p:cNvPr>
          <p:cNvSpPr>
            <a:spLocks noGrp="1"/>
          </p:cNvSpPr>
          <p:nvPr>
            <p:ph type="ftr" sz="quarter" idx="10"/>
          </p:nvPr>
        </p:nvSpPr>
        <p:spPr>
          <a:xfrm>
            <a:off x="432000" y="6188632"/>
            <a:ext cx="8784941" cy="365125"/>
          </a:xfrm>
          <a:prstGeom prst="rect">
            <a:avLst/>
          </a:prstGeom>
        </p:spPr>
        <p:txBody>
          <a:bodyPr/>
          <a:lstStyle>
            <a:lvl1pPr>
              <a:defRPr>
                <a:solidFill>
                  <a:schemeClr val="tx1">
                    <a:lumMod val="75000"/>
                    <a:lumOff val="25000"/>
                  </a:schemeClr>
                </a:solidFill>
              </a:defRPr>
            </a:lvl1pPr>
          </a:lstStyle>
          <a:p>
            <a:pPr>
              <a:buClrTx/>
              <a:buFontTx/>
              <a:buNone/>
            </a:pPr>
            <a:r>
              <a:rPr lang="en-US" sz="1800" kern="1200" dirty="0">
                <a:solidFill>
                  <a:prstClr val="black">
                    <a:lumMod val="75000"/>
                    <a:lumOff val="25000"/>
                  </a:prstClr>
                </a:solidFill>
                <a:latin typeface="Calibri" panose="020F0502020204030204"/>
                <a:ea typeface="+mn-ea"/>
                <a:cs typeface="+mn-cs"/>
              </a:rPr>
              <a:t>Add a footer</a:t>
            </a:r>
          </a:p>
        </p:txBody>
      </p:sp>
      <p:sp>
        <p:nvSpPr>
          <p:cNvPr id="7" name="Slide Number Placeholder 6">
            <a:extLst>
              <a:ext uri="{FF2B5EF4-FFF2-40B4-BE49-F238E27FC236}">
                <a16:creationId xmlns=""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Tree>
    <p:extLst>
      <p:ext uri="{BB962C8B-B14F-4D97-AF65-F5344CB8AC3E}">
        <p14:creationId xmlns:p14="http://schemas.microsoft.com/office/powerpoint/2010/main" val="355546313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userDrawn="1">
  <p:cSld name="1_Thank You">
    <p:bg>
      <p:bgPr>
        <a:solidFill>
          <a:schemeClr val="bg1"/>
        </a:solidFill>
        <a:effectLst/>
      </p:bgPr>
    </p:bg>
    <p:spTree>
      <p:nvGrpSpPr>
        <p:cNvPr id="1" name=""/>
        <p:cNvGrpSpPr/>
        <p:nvPr/>
      </p:nvGrpSpPr>
      <p:grpSpPr>
        <a:xfrm>
          <a:off x="0" y="0"/>
          <a:ext cx="0" cy="0"/>
          <a:chOff x="0" y="0"/>
          <a:chExt cx="0" cy="0"/>
        </a:xfrm>
      </p:grpSpPr>
      <p:sp>
        <p:nvSpPr>
          <p:cNvPr id="32" name="Picture Placeholder 31">
            <a:extLst>
              <a:ext uri="{FF2B5EF4-FFF2-40B4-BE49-F238E27FC236}">
                <a16:creationId xmlns="" xmlns:a16="http://schemas.microsoft.com/office/drawing/2014/main" id="{6BC25646-06FC-4B3E-A74E-268EB8AEA602}"/>
              </a:ext>
            </a:extLst>
          </p:cNvPr>
          <p:cNvSpPr>
            <a:spLocks noGrp="1"/>
          </p:cNvSpPr>
          <p:nvPr>
            <p:ph type="pic" sz="quarter" idx="12" hasCustomPrompt="1"/>
          </p:nvPr>
        </p:nvSpPr>
        <p:spPr>
          <a:xfrm>
            <a:off x="86715" y="86714"/>
            <a:ext cx="12018572" cy="6684572"/>
          </a:xfrm>
          <a:solidFill>
            <a:schemeClr val="bg1">
              <a:lumMod val="85000"/>
            </a:schemeClr>
          </a:solidFill>
        </p:spPr>
        <p:txBody>
          <a:bodyPr lIns="360000" tIns="360000"/>
          <a:lstStyle>
            <a:lvl1pPr marL="0" indent="0">
              <a:buNone/>
              <a:defRPr sz="825" i="1">
                <a:latin typeface="Times New Roman" panose="02020603050405020304" pitchFamily="18" charset="0"/>
                <a:cs typeface="Times New Roman" panose="02020603050405020304" pitchFamily="18" charset="0"/>
              </a:defRPr>
            </a:lvl1pPr>
          </a:lstStyle>
          <a:p>
            <a:r>
              <a:rPr lang="en-US" noProof="0" dirty="0"/>
              <a:t>Insert or Drag and Drop Image Here</a:t>
            </a:r>
          </a:p>
        </p:txBody>
      </p:sp>
      <p:sp>
        <p:nvSpPr>
          <p:cNvPr id="2" name="Title 1">
            <a:extLst>
              <a:ext uri="{FF2B5EF4-FFF2-40B4-BE49-F238E27FC236}">
                <a16:creationId xmlns="" xmlns:a16="http://schemas.microsoft.com/office/drawing/2014/main" id="{00F23EB7-E336-46EB-A4A0-3DB7A6BF4CE1}"/>
              </a:ext>
            </a:extLst>
          </p:cNvPr>
          <p:cNvSpPr>
            <a:spLocks noGrp="1"/>
          </p:cNvSpPr>
          <p:nvPr>
            <p:ph type="ctrTitle" hasCustomPrompt="1"/>
          </p:nvPr>
        </p:nvSpPr>
        <p:spPr>
          <a:xfrm>
            <a:off x="2494608" y="2237328"/>
            <a:ext cx="7202787" cy="1449788"/>
          </a:xfrm>
          <a:solidFill>
            <a:schemeClr val="tx1">
              <a:alpha val="80000"/>
            </a:schemeClr>
          </a:solidFill>
        </p:spPr>
        <p:txBody>
          <a:bodyPr lIns="288000" rIns="2160000" bIns="144000" anchor="b" anchorCtr="0"/>
          <a:lstStyle>
            <a:lvl1pPr algn="r">
              <a:defRPr sz="4950" spc="-113">
                <a:solidFill>
                  <a:schemeClr val="bg1"/>
                </a:solidFill>
              </a:defRPr>
            </a:lvl1pPr>
          </a:lstStyle>
          <a:p>
            <a:r>
              <a:rPr lang="en-US" noProof="0"/>
              <a:t>Thank You</a:t>
            </a:r>
          </a:p>
        </p:txBody>
      </p:sp>
      <p:sp>
        <p:nvSpPr>
          <p:cNvPr id="3" name="Subtitle 2">
            <a:extLst>
              <a:ext uri="{FF2B5EF4-FFF2-40B4-BE49-F238E27FC236}">
                <a16:creationId xmlns="" xmlns:a16="http://schemas.microsoft.com/office/drawing/2014/main" id="{C9980B88-3F4A-4688-9ED0-17EF37E62D93}"/>
              </a:ext>
            </a:extLst>
          </p:cNvPr>
          <p:cNvSpPr>
            <a:spLocks noGrp="1"/>
          </p:cNvSpPr>
          <p:nvPr>
            <p:ph type="subTitle" idx="1"/>
          </p:nvPr>
        </p:nvSpPr>
        <p:spPr>
          <a:xfrm>
            <a:off x="2494610" y="3684672"/>
            <a:ext cx="5282503" cy="1604172"/>
          </a:xfrm>
          <a:solidFill>
            <a:schemeClr val="tx1">
              <a:alpha val="90000"/>
            </a:schemeClr>
          </a:solidFill>
        </p:spPr>
        <p:txBody>
          <a:bodyPr lIns="216000" tIns="144000" rIns="576000"/>
          <a:lstStyle>
            <a:lvl1pPr marL="0" indent="0" algn="r">
              <a:buNone/>
              <a:defRPr sz="1575">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smtClean="0"/>
              <a:t>Click to edit Master subtitle style</a:t>
            </a:r>
            <a:endParaRPr lang="en-US" noProof="0"/>
          </a:p>
        </p:txBody>
      </p:sp>
      <p:cxnSp>
        <p:nvCxnSpPr>
          <p:cNvPr id="5" name="Straight Connector 4">
            <a:extLst>
              <a:ext uri="{FF2B5EF4-FFF2-40B4-BE49-F238E27FC236}">
                <a16:creationId xmlns="" xmlns:a16="http://schemas.microsoft.com/office/drawing/2014/main" id="{9688AEDF-1396-4322-8818-9D1C7976FCDF}"/>
              </a:ext>
            </a:extLst>
          </p:cNvPr>
          <p:cNvCxnSpPr>
            <a:cxnSpLocks/>
          </p:cNvCxnSpPr>
          <p:nvPr userDrawn="1"/>
        </p:nvCxnSpPr>
        <p:spPr>
          <a:xfrm>
            <a:off x="7777113" y="2412127"/>
            <a:ext cx="0" cy="110019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 xmlns:a16="http://schemas.microsoft.com/office/drawing/2014/main" id="{BC122267-81F5-4D7C-8854-830FD491A4E9}"/>
              </a:ext>
            </a:extLst>
          </p:cNvPr>
          <p:cNvSpPr>
            <a:spLocks noGrp="1"/>
          </p:cNvSpPr>
          <p:nvPr>
            <p:ph type="body" sz="quarter" idx="13" hasCustomPrompt="1"/>
          </p:nvPr>
        </p:nvSpPr>
        <p:spPr>
          <a:xfrm>
            <a:off x="2667002" y="4142258"/>
            <a:ext cx="4508500" cy="277342"/>
          </a:xfrm>
        </p:spPr>
        <p:txBody>
          <a:bodyPr anchor="ctr"/>
          <a:lstStyle>
            <a:lvl1pPr marL="0" indent="0" algn="r">
              <a:lnSpc>
                <a:spcPct val="100000"/>
              </a:lnSpc>
              <a:buNone/>
              <a:defRPr sz="1200">
                <a:solidFill>
                  <a:schemeClr val="bg1"/>
                </a:solidFill>
              </a:defRPr>
            </a:lvl1pPr>
            <a:lvl2pPr marL="200025" indent="0" algn="r">
              <a:buNone/>
              <a:defRPr>
                <a:solidFill>
                  <a:schemeClr val="bg1"/>
                </a:solidFill>
              </a:defRPr>
            </a:lvl2pPr>
            <a:lvl3pPr marL="407194" indent="0" algn="r">
              <a:buNone/>
              <a:defRPr>
                <a:solidFill>
                  <a:schemeClr val="bg1"/>
                </a:solidFill>
              </a:defRPr>
            </a:lvl3pPr>
            <a:lvl4pPr marL="607219" indent="0" algn="r">
              <a:buNone/>
              <a:defRPr>
                <a:solidFill>
                  <a:schemeClr val="bg1"/>
                </a:solidFill>
              </a:defRPr>
            </a:lvl4pPr>
            <a:lvl5pPr marL="807244" indent="0" algn="r">
              <a:buNone/>
              <a:defRPr>
                <a:solidFill>
                  <a:schemeClr val="bg1"/>
                </a:solidFill>
              </a:defRPr>
            </a:lvl5pPr>
          </a:lstStyle>
          <a:p>
            <a:pPr lvl="0"/>
            <a:r>
              <a:rPr lang="en-US" noProof="0"/>
              <a:t>Contact Number</a:t>
            </a:r>
          </a:p>
        </p:txBody>
      </p:sp>
      <p:sp>
        <p:nvSpPr>
          <p:cNvPr id="9" name="Text Placeholder 5">
            <a:extLst>
              <a:ext uri="{FF2B5EF4-FFF2-40B4-BE49-F238E27FC236}">
                <a16:creationId xmlns="" xmlns:a16="http://schemas.microsoft.com/office/drawing/2014/main" id="{D1624B9A-AB57-40B6-89A6-D34ED60BBF00}"/>
              </a:ext>
            </a:extLst>
          </p:cNvPr>
          <p:cNvSpPr>
            <a:spLocks noGrp="1"/>
          </p:cNvSpPr>
          <p:nvPr>
            <p:ph type="body" sz="quarter" idx="14" hasCustomPrompt="1"/>
          </p:nvPr>
        </p:nvSpPr>
        <p:spPr>
          <a:xfrm>
            <a:off x="2667002" y="4448040"/>
            <a:ext cx="4508500" cy="277342"/>
          </a:xfrm>
        </p:spPr>
        <p:txBody>
          <a:bodyPr anchor="ctr"/>
          <a:lstStyle>
            <a:lvl1pPr marL="0" indent="0" algn="r">
              <a:lnSpc>
                <a:spcPct val="100000"/>
              </a:lnSpc>
              <a:buNone/>
              <a:defRPr sz="1200">
                <a:solidFill>
                  <a:schemeClr val="bg1"/>
                </a:solidFill>
              </a:defRPr>
            </a:lvl1pPr>
            <a:lvl2pPr marL="200025" indent="0" algn="r">
              <a:buNone/>
              <a:defRPr>
                <a:solidFill>
                  <a:schemeClr val="bg1"/>
                </a:solidFill>
              </a:defRPr>
            </a:lvl2pPr>
            <a:lvl3pPr marL="407194" indent="0" algn="r">
              <a:buNone/>
              <a:defRPr>
                <a:solidFill>
                  <a:schemeClr val="bg1"/>
                </a:solidFill>
              </a:defRPr>
            </a:lvl3pPr>
            <a:lvl4pPr marL="607219" indent="0" algn="r">
              <a:buNone/>
              <a:defRPr>
                <a:solidFill>
                  <a:schemeClr val="bg1"/>
                </a:solidFill>
              </a:defRPr>
            </a:lvl4pPr>
            <a:lvl5pPr marL="807244" indent="0" algn="r">
              <a:buNone/>
              <a:defRPr>
                <a:solidFill>
                  <a:schemeClr val="bg1"/>
                </a:solidFill>
              </a:defRPr>
            </a:lvl5pPr>
          </a:lstStyle>
          <a:p>
            <a:pPr lvl="0"/>
            <a:r>
              <a:rPr lang="en-US" noProof="0"/>
              <a:t>Email or Social Media Handle</a:t>
            </a:r>
          </a:p>
        </p:txBody>
      </p:sp>
      <p:sp>
        <p:nvSpPr>
          <p:cNvPr id="8" name="Picture Placeholder 5">
            <a:extLst>
              <a:ext uri="{FF2B5EF4-FFF2-40B4-BE49-F238E27FC236}">
                <a16:creationId xmlns="" xmlns:a16="http://schemas.microsoft.com/office/drawing/2014/main" id="{61EA5FFD-797F-43FF-B13A-5DA8C820EE22}"/>
              </a:ext>
            </a:extLst>
          </p:cNvPr>
          <p:cNvSpPr>
            <a:spLocks noGrp="1"/>
          </p:cNvSpPr>
          <p:nvPr>
            <p:ph type="pic" sz="quarter" idx="15" hasCustomPrompt="1"/>
          </p:nvPr>
        </p:nvSpPr>
        <p:spPr>
          <a:xfrm>
            <a:off x="8065008" y="2587752"/>
            <a:ext cx="1344168" cy="704088"/>
          </a:xfrm>
        </p:spPr>
        <p:txBody>
          <a:bodyPr/>
          <a:lstStyle>
            <a:lvl1pPr marL="0" indent="0">
              <a:buNone/>
              <a:defRPr>
                <a:solidFill>
                  <a:schemeClr val="bg1"/>
                </a:solidFill>
              </a:defRPr>
            </a:lvl1pPr>
          </a:lstStyle>
          <a:p>
            <a:r>
              <a:rPr lang="en-US" noProof="0" dirty="0"/>
              <a:t>Logo</a:t>
            </a:r>
          </a:p>
        </p:txBody>
      </p:sp>
      <p:sp>
        <p:nvSpPr>
          <p:cNvPr id="10" name="Text Placeholder 5">
            <a:extLst>
              <a:ext uri="{FF2B5EF4-FFF2-40B4-BE49-F238E27FC236}">
                <a16:creationId xmlns="" xmlns:a16="http://schemas.microsoft.com/office/drawing/2014/main" id="{7436EF9B-F86C-114A-BB87-C439E5F12997}"/>
              </a:ext>
            </a:extLst>
          </p:cNvPr>
          <p:cNvSpPr>
            <a:spLocks noGrp="1"/>
          </p:cNvSpPr>
          <p:nvPr>
            <p:ph type="body" sz="quarter" idx="16" hasCustomPrompt="1"/>
          </p:nvPr>
        </p:nvSpPr>
        <p:spPr>
          <a:xfrm>
            <a:off x="2667002" y="4753821"/>
            <a:ext cx="4508500" cy="277342"/>
          </a:xfrm>
        </p:spPr>
        <p:txBody>
          <a:bodyPr anchor="ctr"/>
          <a:lstStyle>
            <a:lvl1pPr marL="0" indent="0" algn="r">
              <a:lnSpc>
                <a:spcPct val="100000"/>
              </a:lnSpc>
              <a:buNone/>
              <a:defRPr sz="1200">
                <a:solidFill>
                  <a:schemeClr val="bg1"/>
                </a:solidFill>
              </a:defRPr>
            </a:lvl1pPr>
            <a:lvl2pPr marL="200025" indent="0" algn="r">
              <a:buNone/>
              <a:defRPr>
                <a:solidFill>
                  <a:schemeClr val="bg1"/>
                </a:solidFill>
              </a:defRPr>
            </a:lvl2pPr>
            <a:lvl3pPr marL="407194" indent="0" algn="r">
              <a:buNone/>
              <a:defRPr>
                <a:solidFill>
                  <a:schemeClr val="bg1"/>
                </a:solidFill>
              </a:defRPr>
            </a:lvl3pPr>
            <a:lvl4pPr marL="607219" indent="0" algn="r">
              <a:buNone/>
              <a:defRPr>
                <a:solidFill>
                  <a:schemeClr val="bg1"/>
                </a:solidFill>
              </a:defRPr>
            </a:lvl4pPr>
            <a:lvl5pPr marL="807244" indent="0" algn="r">
              <a:buNone/>
              <a:defRPr>
                <a:solidFill>
                  <a:schemeClr val="bg1"/>
                </a:solidFill>
              </a:defRPr>
            </a:lvl5pPr>
          </a:lstStyle>
          <a:p>
            <a:pPr lvl="0"/>
            <a:r>
              <a:rPr lang="en-US" noProof="0"/>
              <a:t>Website Address</a:t>
            </a:r>
          </a:p>
        </p:txBody>
      </p:sp>
    </p:spTree>
    <p:extLst>
      <p:ext uri="{BB962C8B-B14F-4D97-AF65-F5344CB8AC3E}">
        <p14:creationId xmlns:p14="http://schemas.microsoft.com/office/powerpoint/2010/main" val="419820030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0F23EB7-E336-46EB-A4A0-3DB7A6BF4CE1}"/>
              </a:ext>
            </a:extLst>
          </p:cNvPr>
          <p:cNvSpPr>
            <a:spLocks noGrp="1"/>
          </p:cNvSpPr>
          <p:nvPr>
            <p:ph type="ctrTitle" hasCustomPrompt="1"/>
          </p:nvPr>
        </p:nvSpPr>
        <p:spPr>
          <a:xfrm>
            <a:off x="0" y="1768422"/>
            <a:ext cx="6840000" cy="2387600"/>
          </a:xfrm>
          <a:solidFill>
            <a:schemeClr val="tx1">
              <a:alpha val="80000"/>
            </a:schemeClr>
          </a:solidFill>
        </p:spPr>
        <p:txBody>
          <a:bodyPr lIns="432000" rIns="432000" bIns="144000" anchor="b"/>
          <a:lstStyle>
            <a:lvl1pPr algn="l">
              <a:defRPr sz="3150" spc="-113">
                <a:solidFill>
                  <a:schemeClr val="bg1"/>
                </a:solidFill>
              </a:defRPr>
            </a:lvl1pPr>
          </a:lstStyle>
          <a:p>
            <a:r>
              <a:rPr lang="en-US" noProof="0"/>
              <a:t>Click to edit Master </a:t>
            </a:r>
            <a:br>
              <a:rPr lang="en-US" noProof="0"/>
            </a:br>
            <a:r>
              <a:rPr lang="en-US" noProof="0"/>
              <a:t>title style</a:t>
            </a:r>
          </a:p>
        </p:txBody>
      </p:sp>
      <p:sp>
        <p:nvSpPr>
          <p:cNvPr id="3" name="Subtitle 2">
            <a:extLst>
              <a:ext uri="{FF2B5EF4-FFF2-40B4-BE49-F238E27FC236}">
                <a16:creationId xmlns="" xmlns:a16="http://schemas.microsoft.com/office/drawing/2014/main" id="{C9980B88-3F4A-4688-9ED0-17EF37E62D93}"/>
              </a:ext>
            </a:extLst>
          </p:cNvPr>
          <p:cNvSpPr>
            <a:spLocks noGrp="1"/>
          </p:cNvSpPr>
          <p:nvPr>
            <p:ph type="subTitle" idx="1"/>
          </p:nvPr>
        </p:nvSpPr>
        <p:spPr>
          <a:xfrm>
            <a:off x="0" y="4153578"/>
            <a:ext cx="6840000" cy="936000"/>
          </a:xfrm>
          <a:solidFill>
            <a:schemeClr val="tx1">
              <a:alpha val="90000"/>
            </a:schemeClr>
          </a:solidFill>
        </p:spPr>
        <p:txBody>
          <a:bodyPr lIns="432000" tIns="144000"/>
          <a:lstStyle>
            <a:lvl1pPr marL="0" indent="0" algn="l">
              <a:buNone/>
              <a:defRPr sz="1575">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smtClean="0"/>
              <a:t>Click to edit Master subtitle style</a:t>
            </a:r>
            <a:endParaRPr lang="en-US" noProof="0"/>
          </a:p>
        </p:txBody>
      </p:sp>
      <p:sp>
        <p:nvSpPr>
          <p:cNvPr id="5" name="Freeform: Shape 4">
            <a:extLst>
              <a:ext uri="{FF2B5EF4-FFF2-40B4-BE49-F238E27FC236}">
                <a16:creationId xmlns="" xmlns:a16="http://schemas.microsoft.com/office/drawing/2014/main" id="{13A733F0-30A3-4125-9B9B-2A07E1461F1B}"/>
              </a:ext>
            </a:extLst>
          </p:cNvPr>
          <p:cNvSpPr/>
          <p:nvPr userDrawn="1"/>
        </p:nvSpPr>
        <p:spPr>
          <a:xfrm rot="4308689">
            <a:off x="8139113" y="-52402"/>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6" name="Freeform: Shape 5">
            <a:extLst>
              <a:ext uri="{FF2B5EF4-FFF2-40B4-BE49-F238E27FC236}">
                <a16:creationId xmlns="" xmlns:a16="http://schemas.microsoft.com/office/drawing/2014/main" id="{9E236A80-227E-4FE4-AA47-7802636969A0}"/>
              </a:ext>
            </a:extLst>
          </p:cNvPr>
          <p:cNvSpPr/>
          <p:nvPr userDrawn="1"/>
        </p:nvSpPr>
        <p:spPr>
          <a:xfrm rot="4308689">
            <a:off x="8878529"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7" name="Freeform: Shape 6">
            <a:extLst>
              <a:ext uri="{FF2B5EF4-FFF2-40B4-BE49-F238E27FC236}">
                <a16:creationId xmlns="" xmlns:a16="http://schemas.microsoft.com/office/drawing/2014/main" id="{AAF58058-47D7-451D-B2D5-713873CFA06B}"/>
              </a:ext>
            </a:extLst>
          </p:cNvPr>
          <p:cNvSpPr/>
          <p:nvPr userDrawn="1"/>
        </p:nvSpPr>
        <p:spPr>
          <a:xfrm rot="4308689">
            <a:off x="9191192" y="1651653"/>
            <a:ext cx="1980696" cy="2066511"/>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8" name="Freeform: Shape 7">
            <a:extLst>
              <a:ext uri="{FF2B5EF4-FFF2-40B4-BE49-F238E27FC236}">
                <a16:creationId xmlns="" xmlns:a16="http://schemas.microsoft.com/office/drawing/2014/main" id="{E6D9AC51-13A8-43F2-B0AE-A475CD84575E}"/>
              </a:ext>
            </a:extLst>
          </p:cNvPr>
          <p:cNvSpPr/>
          <p:nvPr userDrawn="1"/>
        </p:nvSpPr>
        <p:spPr>
          <a:xfrm rot="13830869">
            <a:off x="9457434" y="3977900"/>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9" name="Freeform: Shape 8">
            <a:extLst>
              <a:ext uri="{FF2B5EF4-FFF2-40B4-BE49-F238E27FC236}">
                <a16:creationId xmlns="" xmlns:a16="http://schemas.microsoft.com/office/drawing/2014/main" id="{CBA8CC4C-FA3C-45FB-A5CE-C0F41063A4AA}"/>
              </a:ext>
            </a:extLst>
          </p:cNvPr>
          <p:cNvSpPr/>
          <p:nvPr userDrawn="1"/>
        </p:nvSpPr>
        <p:spPr>
          <a:xfrm rot="12431080">
            <a:off x="9528616" y="3713863"/>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10" name="Freeform: Shape 9">
            <a:extLst>
              <a:ext uri="{FF2B5EF4-FFF2-40B4-BE49-F238E27FC236}">
                <a16:creationId xmlns="" xmlns:a16="http://schemas.microsoft.com/office/drawing/2014/main" id="{320D0EA4-6C0E-4F3B-B209-84132CF9DCEE}"/>
              </a:ext>
            </a:extLst>
          </p:cNvPr>
          <p:cNvSpPr/>
          <p:nvPr userDrawn="1"/>
        </p:nvSpPr>
        <p:spPr>
          <a:xfrm rot="4308689">
            <a:off x="8785447" y="1075881"/>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11" name="Freeform: Shape 10">
            <a:extLst>
              <a:ext uri="{FF2B5EF4-FFF2-40B4-BE49-F238E27FC236}">
                <a16:creationId xmlns="" xmlns:a16="http://schemas.microsoft.com/office/drawing/2014/main" id="{B2637900-ABE5-44BB-8955-B59B20FACF68}"/>
              </a:ext>
            </a:extLst>
          </p:cNvPr>
          <p:cNvSpPr/>
          <p:nvPr userDrawn="1"/>
        </p:nvSpPr>
        <p:spPr>
          <a:xfrm rot="17193105">
            <a:off x="11374788" y="2846429"/>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12" name="Freeform: Shape 11">
            <a:extLst>
              <a:ext uri="{FF2B5EF4-FFF2-40B4-BE49-F238E27FC236}">
                <a16:creationId xmlns="" xmlns:a16="http://schemas.microsoft.com/office/drawing/2014/main" id="{8878CEF9-0D4E-43CF-A1AC-B8A752A7EDD3}"/>
              </a:ext>
            </a:extLst>
          </p:cNvPr>
          <p:cNvSpPr/>
          <p:nvPr userDrawn="1"/>
        </p:nvSpPr>
        <p:spPr>
          <a:xfrm rot="17193105">
            <a:off x="10879052" y="2627355"/>
            <a:ext cx="692798" cy="51061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Tree>
    <p:extLst>
      <p:ext uri="{BB962C8B-B14F-4D97-AF65-F5344CB8AC3E}">
        <p14:creationId xmlns:p14="http://schemas.microsoft.com/office/powerpoint/2010/main" val="41028820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1_Section Header">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474E1F0E-A827-4F38-BAAB-5D5831E0813A}"/>
              </a:ext>
            </a:extLst>
          </p:cNvPr>
          <p:cNvSpPr/>
          <p:nvPr userDrawn="1"/>
        </p:nvSpPr>
        <p:spPr>
          <a:xfrm>
            <a:off x="0" y="6771286"/>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9" name="Rectangle 8">
            <a:extLst>
              <a:ext uri="{FF2B5EF4-FFF2-40B4-BE49-F238E27FC236}">
                <a16:creationId xmlns="" xmlns:a16="http://schemas.microsoft.com/office/drawing/2014/main" id="{1B7D9229-CE8B-44FD-B1E6-2FE619F40B4F}"/>
              </a:ext>
            </a:extLst>
          </p:cNvPr>
          <p:cNvSpPr/>
          <p:nvPr userDrawn="1"/>
        </p:nvSpPr>
        <p:spPr>
          <a:xfrm>
            <a:off x="0" y="0"/>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10" name="Rectangle 9">
            <a:extLst>
              <a:ext uri="{FF2B5EF4-FFF2-40B4-BE49-F238E27FC236}">
                <a16:creationId xmlns="" xmlns:a16="http://schemas.microsoft.com/office/drawing/2014/main" id="{4683AF15-88E9-4D75-9D5E-7E4924887E91}"/>
              </a:ext>
            </a:extLst>
          </p:cNvPr>
          <p:cNvSpPr/>
          <p:nvPr userDrawn="1"/>
        </p:nvSpPr>
        <p:spPr>
          <a:xfrm rot="5400000">
            <a:off x="-3385641" y="3385643"/>
            <a:ext cx="6858001" cy="86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11" name="Rectangle 10">
            <a:extLst>
              <a:ext uri="{FF2B5EF4-FFF2-40B4-BE49-F238E27FC236}">
                <a16:creationId xmlns="" xmlns:a16="http://schemas.microsoft.com/office/drawing/2014/main" id="{D3B18E46-480F-48E8-9675-259D3D06A00D}"/>
              </a:ext>
            </a:extLst>
          </p:cNvPr>
          <p:cNvSpPr/>
          <p:nvPr userDrawn="1"/>
        </p:nvSpPr>
        <p:spPr>
          <a:xfrm rot="5400000">
            <a:off x="8719643" y="3385644"/>
            <a:ext cx="6858000" cy="86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2" name="Title 1">
            <a:extLst>
              <a:ext uri="{FF2B5EF4-FFF2-40B4-BE49-F238E27FC236}">
                <a16:creationId xmlns="" xmlns:a16="http://schemas.microsoft.com/office/drawing/2014/main" id="{00F23EB7-E336-46EB-A4A0-3DB7A6BF4CE1}"/>
              </a:ext>
            </a:extLst>
          </p:cNvPr>
          <p:cNvSpPr>
            <a:spLocks noGrp="1"/>
          </p:cNvSpPr>
          <p:nvPr>
            <p:ph type="ctrTitle" hasCustomPrompt="1"/>
          </p:nvPr>
        </p:nvSpPr>
        <p:spPr>
          <a:xfrm>
            <a:off x="6096002" y="86714"/>
            <a:ext cx="6009287" cy="4068402"/>
          </a:xfrm>
          <a:solidFill>
            <a:schemeClr val="tx1">
              <a:alpha val="80000"/>
            </a:schemeClr>
          </a:solidFill>
        </p:spPr>
        <p:txBody>
          <a:bodyPr lIns="288000" rIns="432000" bIns="144000" anchor="b"/>
          <a:lstStyle>
            <a:lvl1pPr algn="r">
              <a:defRPr sz="3150" spc="-113">
                <a:solidFill>
                  <a:schemeClr val="bg1"/>
                </a:solidFill>
              </a:defRPr>
            </a:lvl1pPr>
          </a:lstStyle>
          <a:p>
            <a:r>
              <a:rPr lang="en-US" noProof="0"/>
              <a:t>Click to edit </a:t>
            </a:r>
            <a:br>
              <a:rPr lang="en-US" noProof="0"/>
            </a:br>
            <a:r>
              <a:rPr lang="en-US" noProof="0"/>
              <a:t>Master title style</a:t>
            </a:r>
          </a:p>
        </p:txBody>
      </p:sp>
      <p:sp>
        <p:nvSpPr>
          <p:cNvPr id="3" name="Subtitle 2">
            <a:extLst>
              <a:ext uri="{FF2B5EF4-FFF2-40B4-BE49-F238E27FC236}">
                <a16:creationId xmlns="" xmlns:a16="http://schemas.microsoft.com/office/drawing/2014/main" id="{C9980B88-3F4A-4688-9ED0-17EF37E62D93}"/>
              </a:ext>
            </a:extLst>
          </p:cNvPr>
          <p:cNvSpPr>
            <a:spLocks noGrp="1"/>
          </p:cNvSpPr>
          <p:nvPr>
            <p:ph type="subTitle" idx="1"/>
          </p:nvPr>
        </p:nvSpPr>
        <p:spPr>
          <a:xfrm>
            <a:off x="6096002" y="4152672"/>
            <a:ext cx="6009287" cy="1818422"/>
          </a:xfrm>
          <a:solidFill>
            <a:schemeClr val="bg1">
              <a:lumMod val="95000"/>
              <a:alpha val="80000"/>
            </a:schemeClr>
          </a:solidFill>
        </p:spPr>
        <p:txBody>
          <a:bodyPr lIns="288000" tIns="144000" rIns="432000"/>
          <a:lstStyle>
            <a:lvl1pPr marL="0" indent="0" algn="r">
              <a:buNone/>
              <a:defRPr sz="1575">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smtClean="0"/>
              <a:t>Click to edit Master subtitle style</a:t>
            </a:r>
            <a:endParaRPr lang="en-US" noProof="0"/>
          </a:p>
        </p:txBody>
      </p:sp>
      <p:sp>
        <p:nvSpPr>
          <p:cNvPr id="5" name="Slide Number Placeholder 4">
            <a:extLst>
              <a:ext uri="{FF2B5EF4-FFF2-40B4-BE49-F238E27FC236}">
                <a16:creationId xmlns="" xmlns:a16="http://schemas.microsoft.com/office/drawing/2014/main" id="{B9994FE7-F6B5-D34D-B846-52B81F6F601D}"/>
              </a:ext>
            </a:extLst>
          </p:cNvPr>
          <p:cNvSpPr>
            <a:spLocks noGrp="1"/>
          </p:cNvSpPr>
          <p:nvPr>
            <p:ph type="sldNum" sz="quarter" idx="14"/>
          </p:nvPr>
        </p:nvSpPr>
        <p:spPr/>
        <p:txBody>
          <a:bodyPr/>
          <a:lstStyle/>
          <a:p>
            <a:fld id="{19B51A1E-902D-48AF-9020-955120F399B6}" type="slidenum">
              <a:rPr lang="en-US" smtClean="0">
                <a:solidFill>
                  <a:prstClr val="black"/>
                </a:solidFill>
              </a:rPr>
              <a:pPr/>
              <a:t>‹#›</a:t>
            </a:fld>
            <a:endParaRPr lang="en-US" dirty="0">
              <a:solidFill>
                <a:prstClr val="black"/>
              </a:solidFill>
            </a:endParaRPr>
          </a:p>
        </p:txBody>
      </p:sp>
      <p:sp>
        <p:nvSpPr>
          <p:cNvPr id="6" name="TextBox 5">
            <a:extLst>
              <a:ext uri="{FF2B5EF4-FFF2-40B4-BE49-F238E27FC236}">
                <a16:creationId xmlns="" xmlns:a16="http://schemas.microsoft.com/office/drawing/2014/main" id="{6989E631-FFE0-4842-9C8D-2977AD46DA07}"/>
              </a:ext>
            </a:extLst>
          </p:cNvPr>
          <p:cNvSpPr txBox="1"/>
          <p:nvPr userDrawn="1"/>
        </p:nvSpPr>
        <p:spPr>
          <a:xfrm>
            <a:off x="5861957" y="6613071"/>
            <a:ext cx="0" cy="0"/>
          </a:xfrm>
          <a:prstGeom prst="rect">
            <a:avLst/>
          </a:prstGeom>
          <a:noFill/>
        </p:spPr>
        <p:txBody>
          <a:bodyPr wrap="none" lIns="0" tIns="0" rIns="0" bIns="0" rtlCol="0">
            <a:noAutofit/>
          </a:bodyPr>
          <a:lstStyle/>
          <a:p>
            <a:pPr>
              <a:buClrTx/>
              <a:buFontTx/>
              <a:buNone/>
            </a:pPr>
            <a:endParaRPr lang="en-US" sz="900" kern="1200" dirty="0">
              <a:solidFill>
                <a:prstClr val="black">
                  <a:lumMod val="75000"/>
                  <a:lumOff val="25000"/>
                </a:prstClr>
              </a:solidFill>
              <a:latin typeface="Calibri" panose="020F0502020204030204"/>
              <a:ea typeface="+mn-ea"/>
              <a:cs typeface="+mn-cs"/>
            </a:endParaRPr>
          </a:p>
        </p:txBody>
      </p:sp>
      <p:sp>
        <p:nvSpPr>
          <p:cNvPr id="13" name="Freeform: Shape 12">
            <a:extLst>
              <a:ext uri="{FF2B5EF4-FFF2-40B4-BE49-F238E27FC236}">
                <a16:creationId xmlns="" xmlns:a16="http://schemas.microsoft.com/office/drawing/2014/main" id="{20052C3A-3942-4B16-A466-441F8E3C2260}"/>
              </a:ext>
            </a:extLst>
          </p:cNvPr>
          <p:cNvSpPr/>
          <p:nvPr userDrawn="1"/>
        </p:nvSpPr>
        <p:spPr>
          <a:xfrm>
            <a:off x="2" y="2539992"/>
            <a:ext cx="5373076" cy="4318008"/>
          </a:xfrm>
          <a:custGeom>
            <a:avLst/>
            <a:gdLst>
              <a:gd name="connsiteX0" fmla="*/ 4972877 w 5373076"/>
              <a:gd name="connsiteY0" fmla="*/ 1816430 h 4318008"/>
              <a:gd name="connsiteX1" fmla="*/ 5211912 w 5373076"/>
              <a:gd name="connsiteY1" fmla="*/ 2046590 h 4318008"/>
              <a:gd name="connsiteX2" fmla="*/ 4866804 w 5373076"/>
              <a:gd name="connsiteY2" fmla="*/ 2013272 h 4318008"/>
              <a:gd name="connsiteX3" fmla="*/ 3721849 w 5373076"/>
              <a:gd name="connsiteY3" fmla="*/ 1808102 h 4318008"/>
              <a:gd name="connsiteX4" fmla="*/ 3854624 w 5373076"/>
              <a:gd name="connsiteY4" fmla="*/ 2524110 h 4318008"/>
              <a:gd name="connsiteX5" fmla="*/ 3419634 w 5373076"/>
              <a:gd name="connsiteY5" fmla="*/ 2322178 h 4318008"/>
              <a:gd name="connsiteX6" fmla="*/ 3604566 w 5373076"/>
              <a:gd name="connsiteY6" fmla="*/ 1945430 h 4318008"/>
              <a:gd name="connsiteX7" fmla="*/ 2301472 w 5373076"/>
              <a:gd name="connsiteY7" fmla="*/ 1771765 h 4318008"/>
              <a:gd name="connsiteX8" fmla="*/ 3237442 w 5373076"/>
              <a:gd name="connsiteY8" fmla="*/ 2134997 h 4318008"/>
              <a:gd name="connsiteX9" fmla="*/ 3266331 w 5373076"/>
              <a:gd name="connsiteY9" fmla="*/ 2949530 h 4318008"/>
              <a:gd name="connsiteX10" fmla="*/ 1897852 w 5373076"/>
              <a:gd name="connsiteY10" fmla="*/ 4318008 h 4318008"/>
              <a:gd name="connsiteX11" fmla="*/ 134565 w 5373076"/>
              <a:gd name="connsiteY11" fmla="*/ 4318008 h 4318008"/>
              <a:gd name="connsiteX12" fmla="*/ 0 w 5373076"/>
              <a:gd name="connsiteY12" fmla="*/ 4183443 h 4318008"/>
              <a:gd name="connsiteX13" fmla="*/ 0 w 5373076"/>
              <a:gd name="connsiteY13" fmla="*/ 2855805 h 4318008"/>
              <a:gd name="connsiteX14" fmla="*/ 5243699 w 5373076"/>
              <a:gd name="connsiteY14" fmla="*/ 652159 h 4318008"/>
              <a:gd name="connsiteX15" fmla="*/ 5058767 w 5373076"/>
              <a:gd name="connsiteY15" fmla="*/ 1028908 h 4318008"/>
              <a:gd name="connsiteX16" fmla="*/ 4960786 w 5373076"/>
              <a:gd name="connsiteY16" fmla="*/ 983422 h 4318008"/>
              <a:gd name="connsiteX17" fmla="*/ 3473588 w 5373076"/>
              <a:gd name="connsiteY17" fmla="*/ 405712 h 4318008"/>
              <a:gd name="connsiteX18" fmla="*/ 4094196 w 5373076"/>
              <a:gd name="connsiteY18" fmla="*/ 1366894 h 4318008"/>
              <a:gd name="connsiteX19" fmla="*/ 3778134 w 5373076"/>
              <a:gd name="connsiteY19" fmla="*/ 1741309 h 4318008"/>
              <a:gd name="connsiteX20" fmla="*/ 2824519 w 5373076"/>
              <a:gd name="connsiteY20" fmla="*/ 1808100 h 4318008"/>
              <a:gd name="connsiteX21" fmla="*/ 4454991 w 5373076"/>
              <a:gd name="connsiteY21" fmla="*/ 0 h 4318008"/>
              <a:gd name="connsiteX22" fmla="*/ 5373076 w 5373076"/>
              <a:gd name="connsiteY22" fmla="*/ 32358 h 4318008"/>
              <a:gd name="connsiteX23" fmla="*/ 4628717 w 5373076"/>
              <a:gd name="connsiteY23" fmla="*/ 1349015 h 4318008"/>
              <a:gd name="connsiteX24" fmla="*/ 4094010 w 5373076"/>
              <a:gd name="connsiteY24" fmla="*/ 779481 h 4318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73076" h="4318008">
                <a:moveTo>
                  <a:pt x="4972877" y="1816430"/>
                </a:moveTo>
                <a:lnTo>
                  <a:pt x="5211912" y="2046590"/>
                </a:lnTo>
                <a:lnTo>
                  <a:pt x="4866804" y="2013272"/>
                </a:lnTo>
                <a:close/>
                <a:moveTo>
                  <a:pt x="3721849" y="1808102"/>
                </a:moveTo>
                <a:lnTo>
                  <a:pt x="3854624" y="2524110"/>
                </a:lnTo>
                <a:lnTo>
                  <a:pt x="3419634" y="2322178"/>
                </a:lnTo>
                <a:lnTo>
                  <a:pt x="3604566" y="1945430"/>
                </a:lnTo>
                <a:close/>
                <a:moveTo>
                  <a:pt x="2301472" y="1771765"/>
                </a:moveTo>
                <a:lnTo>
                  <a:pt x="3237442" y="2134997"/>
                </a:lnTo>
                <a:lnTo>
                  <a:pt x="3266331" y="2949530"/>
                </a:lnTo>
                <a:lnTo>
                  <a:pt x="1897852" y="4318008"/>
                </a:lnTo>
                <a:lnTo>
                  <a:pt x="134565" y="4318008"/>
                </a:lnTo>
                <a:lnTo>
                  <a:pt x="0" y="4183443"/>
                </a:lnTo>
                <a:lnTo>
                  <a:pt x="0" y="2855805"/>
                </a:lnTo>
                <a:close/>
                <a:moveTo>
                  <a:pt x="5243699" y="652159"/>
                </a:moveTo>
                <a:lnTo>
                  <a:pt x="5058767" y="1028908"/>
                </a:lnTo>
                <a:lnTo>
                  <a:pt x="4960786" y="983422"/>
                </a:lnTo>
                <a:close/>
                <a:moveTo>
                  <a:pt x="3473588" y="405712"/>
                </a:moveTo>
                <a:lnTo>
                  <a:pt x="4094196" y="1366894"/>
                </a:lnTo>
                <a:lnTo>
                  <a:pt x="3778134" y="1741309"/>
                </a:lnTo>
                <a:lnTo>
                  <a:pt x="2824519" y="1808100"/>
                </a:lnTo>
                <a:close/>
                <a:moveTo>
                  <a:pt x="4454991" y="0"/>
                </a:moveTo>
                <a:lnTo>
                  <a:pt x="5373076" y="32358"/>
                </a:lnTo>
                <a:lnTo>
                  <a:pt x="4628717" y="1349015"/>
                </a:lnTo>
                <a:lnTo>
                  <a:pt x="4094010" y="77948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Tree>
    <p:extLst>
      <p:ext uri="{BB962C8B-B14F-4D97-AF65-F5344CB8AC3E}">
        <p14:creationId xmlns:p14="http://schemas.microsoft.com/office/powerpoint/2010/main" val="19849759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9" name="Freeform: Shape 28">
            <a:extLst>
              <a:ext uri="{FF2B5EF4-FFF2-40B4-BE49-F238E27FC236}">
                <a16:creationId xmlns="" xmlns:a16="http://schemas.microsoft.com/office/drawing/2014/main" id="{F8AB0F04-910C-4647-AE1C-177C66B50038}"/>
              </a:ext>
            </a:extLst>
          </p:cNvPr>
          <p:cNvSpPr/>
          <p:nvPr userDrawn="1"/>
        </p:nvSpPr>
        <p:spPr>
          <a:xfrm rot="4308689">
            <a:off x="8139113" y="-52402"/>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27" name="Freeform: Shape 26">
            <a:extLst>
              <a:ext uri="{FF2B5EF4-FFF2-40B4-BE49-F238E27FC236}">
                <a16:creationId xmlns="" xmlns:a16="http://schemas.microsoft.com/office/drawing/2014/main" id="{3E72A672-7789-4744-A4CB-D177B890FDE6}"/>
              </a:ext>
            </a:extLst>
          </p:cNvPr>
          <p:cNvSpPr/>
          <p:nvPr userDrawn="1"/>
        </p:nvSpPr>
        <p:spPr>
          <a:xfrm rot="4308689">
            <a:off x="8878529"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6" name="Footer Placeholder 5">
            <a:extLst>
              <a:ext uri="{FF2B5EF4-FFF2-40B4-BE49-F238E27FC236}">
                <a16:creationId xmlns="" xmlns:a16="http://schemas.microsoft.com/office/drawing/2014/main" id="{29E5E346-F307-4307-949D-77CDB6E6577A}"/>
              </a:ext>
            </a:extLst>
          </p:cNvPr>
          <p:cNvSpPr>
            <a:spLocks noGrp="1"/>
          </p:cNvSpPr>
          <p:nvPr>
            <p:ph type="ftr" sz="quarter" idx="10"/>
          </p:nvPr>
        </p:nvSpPr>
        <p:spPr>
          <a:xfrm>
            <a:off x="432000" y="6188632"/>
            <a:ext cx="8784941" cy="365125"/>
          </a:xfrm>
          <a:prstGeom prst="rect">
            <a:avLst/>
          </a:prstGeom>
        </p:spPr>
        <p:txBody>
          <a:bodyPr/>
          <a:lstStyle>
            <a:lvl1pPr>
              <a:defRPr>
                <a:solidFill>
                  <a:schemeClr val="tx1">
                    <a:lumMod val="75000"/>
                    <a:lumOff val="25000"/>
                  </a:schemeClr>
                </a:solidFill>
              </a:defRPr>
            </a:lvl1pPr>
          </a:lstStyle>
          <a:p>
            <a:pPr>
              <a:buClrTx/>
              <a:buFontTx/>
              <a:buNone/>
            </a:pPr>
            <a:r>
              <a:rPr lang="en-US" sz="1800" kern="1200" dirty="0">
                <a:solidFill>
                  <a:prstClr val="black">
                    <a:lumMod val="75000"/>
                    <a:lumOff val="25000"/>
                  </a:prstClr>
                </a:solidFill>
                <a:latin typeface="Calibri" panose="020F0502020204030204"/>
                <a:ea typeface="+mn-ea"/>
                <a:cs typeface="+mn-cs"/>
              </a:rPr>
              <a:t>Add a footer</a:t>
            </a:r>
          </a:p>
        </p:txBody>
      </p:sp>
      <p:sp>
        <p:nvSpPr>
          <p:cNvPr id="7" name="Slide Number Placeholder 6">
            <a:extLst>
              <a:ext uri="{FF2B5EF4-FFF2-40B4-BE49-F238E27FC236}">
                <a16:creationId xmlns=""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14" name="Freeform: Shape 13">
            <a:extLst>
              <a:ext uri="{FF2B5EF4-FFF2-40B4-BE49-F238E27FC236}">
                <a16:creationId xmlns="" xmlns:a16="http://schemas.microsoft.com/office/drawing/2014/main" id="{0C7CDA8E-8D79-474E-8278-7D77C867E238}"/>
              </a:ext>
            </a:extLst>
          </p:cNvPr>
          <p:cNvSpPr/>
          <p:nvPr userDrawn="1"/>
        </p:nvSpPr>
        <p:spPr>
          <a:xfrm rot="4308689">
            <a:off x="9191192" y="1651653"/>
            <a:ext cx="1980696" cy="2066511"/>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19" name="Freeform: Shape 18">
            <a:extLst>
              <a:ext uri="{FF2B5EF4-FFF2-40B4-BE49-F238E27FC236}">
                <a16:creationId xmlns="" xmlns:a16="http://schemas.microsoft.com/office/drawing/2014/main" id="{ABD99355-65C1-4211-9E82-3D41ACE0AE17}"/>
              </a:ext>
            </a:extLst>
          </p:cNvPr>
          <p:cNvSpPr/>
          <p:nvPr userDrawn="1"/>
        </p:nvSpPr>
        <p:spPr>
          <a:xfrm rot="13830869">
            <a:off x="9457434" y="3977900"/>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18" name="Freeform: Shape 17">
            <a:extLst>
              <a:ext uri="{FF2B5EF4-FFF2-40B4-BE49-F238E27FC236}">
                <a16:creationId xmlns="" xmlns:a16="http://schemas.microsoft.com/office/drawing/2014/main" id="{F459E701-5FEF-4918-8F3A-04E29BF09009}"/>
              </a:ext>
            </a:extLst>
          </p:cNvPr>
          <p:cNvSpPr/>
          <p:nvPr userDrawn="1"/>
        </p:nvSpPr>
        <p:spPr>
          <a:xfrm rot="12431080">
            <a:off x="9528616" y="3713863"/>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20" name="Freeform: Shape 19">
            <a:extLst>
              <a:ext uri="{FF2B5EF4-FFF2-40B4-BE49-F238E27FC236}">
                <a16:creationId xmlns="" xmlns:a16="http://schemas.microsoft.com/office/drawing/2014/main" id="{8550A0A6-1197-4153-9800-69D58909D0C7}"/>
              </a:ext>
            </a:extLst>
          </p:cNvPr>
          <p:cNvSpPr/>
          <p:nvPr userDrawn="1"/>
        </p:nvSpPr>
        <p:spPr>
          <a:xfrm rot="4308689">
            <a:off x="8785447" y="1075881"/>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24" name="Freeform: Shape 23">
            <a:extLst>
              <a:ext uri="{FF2B5EF4-FFF2-40B4-BE49-F238E27FC236}">
                <a16:creationId xmlns="" xmlns:a16="http://schemas.microsoft.com/office/drawing/2014/main" id="{4F0A2415-21FA-4B06-89CA-A379C8C2E262}"/>
              </a:ext>
            </a:extLst>
          </p:cNvPr>
          <p:cNvSpPr/>
          <p:nvPr userDrawn="1"/>
        </p:nvSpPr>
        <p:spPr>
          <a:xfrm rot="17193105">
            <a:off x="11374788" y="2846429"/>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23" name="Freeform: Shape 22">
            <a:extLst>
              <a:ext uri="{FF2B5EF4-FFF2-40B4-BE49-F238E27FC236}">
                <a16:creationId xmlns="" xmlns:a16="http://schemas.microsoft.com/office/drawing/2014/main" id="{FF9CE8FE-77D6-45E0-BBF7-78F07AC29771}"/>
              </a:ext>
            </a:extLst>
          </p:cNvPr>
          <p:cNvSpPr/>
          <p:nvPr userDrawn="1"/>
        </p:nvSpPr>
        <p:spPr>
          <a:xfrm rot="17193105">
            <a:off x="10879052" y="2627355"/>
            <a:ext cx="692798" cy="51061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15" name="Title 1">
            <a:extLst>
              <a:ext uri="{FF2B5EF4-FFF2-40B4-BE49-F238E27FC236}">
                <a16:creationId xmlns="" xmlns:a16="http://schemas.microsoft.com/office/drawing/2014/main" id="{E73E47D5-BDE7-46E7-8C4E-6111A41AF8D9}"/>
              </a:ext>
            </a:extLst>
          </p:cNvPr>
          <p:cNvSpPr>
            <a:spLocks noGrp="1"/>
          </p:cNvSpPr>
          <p:nvPr>
            <p:ph type="title"/>
          </p:nvPr>
        </p:nvSpPr>
        <p:spPr>
          <a:xfrm>
            <a:off x="839788" y="457200"/>
            <a:ext cx="3932237" cy="1600200"/>
          </a:xfrm>
        </p:spPr>
        <p:txBody>
          <a:bodyPr anchor="b"/>
          <a:lstStyle>
            <a:lvl1pPr>
              <a:defRPr sz="2400"/>
            </a:lvl1pPr>
          </a:lstStyle>
          <a:p>
            <a:r>
              <a:rPr lang="en-US" noProof="0" smtClean="0"/>
              <a:t>Click to edit Master title style</a:t>
            </a:r>
            <a:endParaRPr lang="en-US" noProof="0"/>
          </a:p>
        </p:txBody>
      </p:sp>
      <p:sp>
        <p:nvSpPr>
          <p:cNvPr id="16" name="Text Placeholder 3">
            <a:extLst>
              <a:ext uri="{FF2B5EF4-FFF2-40B4-BE49-F238E27FC236}">
                <a16:creationId xmlns="" xmlns:a16="http://schemas.microsoft.com/office/drawing/2014/main" id="{4D90A547-C01D-42BC-98ED-831FDD76F30D}"/>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0" smtClean="0"/>
              <a:t>Click to edit Master text styles</a:t>
            </a:r>
          </a:p>
        </p:txBody>
      </p:sp>
      <p:sp>
        <p:nvSpPr>
          <p:cNvPr id="17" name="Content Placeholder 2">
            <a:extLst>
              <a:ext uri="{FF2B5EF4-FFF2-40B4-BE49-F238E27FC236}">
                <a16:creationId xmlns="" xmlns:a16="http://schemas.microsoft.com/office/drawing/2014/main" id="{AEBF3BE3-47D8-4511-B598-743DF88DF915}"/>
              </a:ext>
            </a:extLst>
          </p:cNvPr>
          <p:cNvSpPr>
            <a:spLocks noGrp="1"/>
          </p:cNvSpPr>
          <p:nvPr>
            <p:ph idx="1"/>
          </p:nvPr>
        </p:nvSpPr>
        <p:spPr>
          <a:xfrm>
            <a:off x="5183188" y="457201"/>
            <a:ext cx="6172200" cy="540385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Tree>
    <p:extLst>
      <p:ext uri="{BB962C8B-B14F-4D97-AF65-F5344CB8AC3E}">
        <p14:creationId xmlns:p14="http://schemas.microsoft.com/office/powerpoint/2010/main" val="187675605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9" name="Freeform: Shape 28">
            <a:extLst>
              <a:ext uri="{FF2B5EF4-FFF2-40B4-BE49-F238E27FC236}">
                <a16:creationId xmlns="" xmlns:a16="http://schemas.microsoft.com/office/drawing/2014/main" id="{F8AB0F04-910C-4647-AE1C-177C66B50038}"/>
              </a:ext>
            </a:extLst>
          </p:cNvPr>
          <p:cNvSpPr/>
          <p:nvPr userDrawn="1"/>
        </p:nvSpPr>
        <p:spPr>
          <a:xfrm rot="4308689">
            <a:off x="8139113" y="-52402"/>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27" name="Freeform: Shape 26">
            <a:extLst>
              <a:ext uri="{FF2B5EF4-FFF2-40B4-BE49-F238E27FC236}">
                <a16:creationId xmlns="" xmlns:a16="http://schemas.microsoft.com/office/drawing/2014/main" id="{3E72A672-7789-4744-A4CB-D177B890FDE6}"/>
              </a:ext>
            </a:extLst>
          </p:cNvPr>
          <p:cNvSpPr/>
          <p:nvPr userDrawn="1"/>
        </p:nvSpPr>
        <p:spPr>
          <a:xfrm rot="4308689">
            <a:off x="8878529"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6" name="Footer Placeholder 5">
            <a:extLst>
              <a:ext uri="{FF2B5EF4-FFF2-40B4-BE49-F238E27FC236}">
                <a16:creationId xmlns="" xmlns:a16="http://schemas.microsoft.com/office/drawing/2014/main" id="{29E5E346-F307-4307-949D-77CDB6E6577A}"/>
              </a:ext>
            </a:extLst>
          </p:cNvPr>
          <p:cNvSpPr>
            <a:spLocks noGrp="1"/>
          </p:cNvSpPr>
          <p:nvPr>
            <p:ph type="ftr" sz="quarter" idx="10"/>
          </p:nvPr>
        </p:nvSpPr>
        <p:spPr>
          <a:xfrm>
            <a:off x="432000" y="6188632"/>
            <a:ext cx="8784941" cy="365125"/>
          </a:xfrm>
          <a:prstGeom prst="rect">
            <a:avLst/>
          </a:prstGeom>
        </p:spPr>
        <p:txBody>
          <a:bodyPr/>
          <a:lstStyle>
            <a:lvl1pPr>
              <a:defRPr>
                <a:solidFill>
                  <a:schemeClr val="tx1">
                    <a:lumMod val="75000"/>
                    <a:lumOff val="25000"/>
                  </a:schemeClr>
                </a:solidFill>
              </a:defRPr>
            </a:lvl1pPr>
          </a:lstStyle>
          <a:p>
            <a:pPr>
              <a:buClrTx/>
              <a:buFontTx/>
              <a:buNone/>
            </a:pPr>
            <a:r>
              <a:rPr lang="en-US" sz="1800" kern="1200" dirty="0">
                <a:solidFill>
                  <a:prstClr val="black">
                    <a:lumMod val="75000"/>
                    <a:lumOff val="25000"/>
                  </a:prstClr>
                </a:solidFill>
                <a:latin typeface="Calibri" panose="020F0502020204030204"/>
                <a:ea typeface="+mn-ea"/>
                <a:cs typeface="+mn-cs"/>
              </a:rPr>
              <a:t>Add a footer</a:t>
            </a:r>
          </a:p>
        </p:txBody>
      </p:sp>
      <p:sp>
        <p:nvSpPr>
          <p:cNvPr id="7" name="Slide Number Placeholder 6">
            <a:extLst>
              <a:ext uri="{FF2B5EF4-FFF2-40B4-BE49-F238E27FC236}">
                <a16:creationId xmlns=""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14" name="Freeform: Shape 13">
            <a:extLst>
              <a:ext uri="{FF2B5EF4-FFF2-40B4-BE49-F238E27FC236}">
                <a16:creationId xmlns="" xmlns:a16="http://schemas.microsoft.com/office/drawing/2014/main" id="{0C7CDA8E-8D79-474E-8278-7D77C867E238}"/>
              </a:ext>
            </a:extLst>
          </p:cNvPr>
          <p:cNvSpPr/>
          <p:nvPr userDrawn="1"/>
        </p:nvSpPr>
        <p:spPr>
          <a:xfrm rot="4308689">
            <a:off x="9191192" y="1651653"/>
            <a:ext cx="1980696" cy="2066511"/>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19" name="Freeform: Shape 18">
            <a:extLst>
              <a:ext uri="{FF2B5EF4-FFF2-40B4-BE49-F238E27FC236}">
                <a16:creationId xmlns="" xmlns:a16="http://schemas.microsoft.com/office/drawing/2014/main" id="{ABD99355-65C1-4211-9E82-3D41ACE0AE17}"/>
              </a:ext>
            </a:extLst>
          </p:cNvPr>
          <p:cNvSpPr/>
          <p:nvPr userDrawn="1"/>
        </p:nvSpPr>
        <p:spPr>
          <a:xfrm rot="13830869">
            <a:off x="9457434" y="3977900"/>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18" name="Freeform: Shape 17">
            <a:extLst>
              <a:ext uri="{FF2B5EF4-FFF2-40B4-BE49-F238E27FC236}">
                <a16:creationId xmlns="" xmlns:a16="http://schemas.microsoft.com/office/drawing/2014/main" id="{F459E701-5FEF-4918-8F3A-04E29BF09009}"/>
              </a:ext>
            </a:extLst>
          </p:cNvPr>
          <p:cNvSpPr/>
          <p:nvPr userDrawn="1"/>
        </p:nvSpPr>
        <p:spPr>
          <a:xfrm rot="12431080">
            <a:off x="9528616" y="3713863"/>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20" name="Freeform: Shape 19">
            <a:extLst>
              <a:ext uri="{FF2B5EF4-FFF2-40B4-BE49-F238E27FC236}">
                <a16:creationId xmlns="" xmlns:a16="http://schemas.microsoft.com/office/drawing/2014/main" id="{8550A0A6-1197-4153-9800-69D58909D0C7}"/>
              </a:ext>
            </a:extLst>
          </p:cNvPr>
          <p:cNvSpPr/>
          <p:nvPr userDrawn="1"/>
        </p:nvSpPr>
        <p:spPr>
          <a:xfrm rot="4308689">
            <a:off x="8785447" y="1075881"/>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24" name="Freeform: Shape 23">
            <a:extLst>
              <a:ext uri="{FF2B5EF4-FFF2-40B4-BE49-F238E27FC236}">
                <a16:creationId xmlns="" xmlns:a16="http://schemas.microsoft.com/office/drawing/2014/main" id="{4F0A2415-21FA-4B06-89CA-A379C8C2E262}"/>
              </a:ext>
            </a:extLst>
          </p:cNvPr>
          <p:cNvSpPr/>
          <p:nvPr userDrawn="1"/>
        </p:nvSpPr>
        <p:spPr>
          <a:xfrm rot="17193105">
            <a:off x="11374788" y="2846429"/>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23" name="Freeform: Shape 22">
            <a:extLst>
              <a:ext uri="{FF2B5EF4-FFF2-40B4-BE49-F238E27FC236}">
                <a16:creationId xmlns="" xmlns:a16="http://schemas.microsoft.com/office/drawing/2014/main" id="{FF9CE8FE-77D6-45E0-BBF7-78F07AC29771}"/>
              </a:ext>
            </a:extLst>
          </p:cNvPr>
          <p:cNvSpPr/>
          <p:nvPr userDrawn="1"/>
        </p:nvSpPr>
        <p:spPr>
          <a:xfrm rot="17193105">
            <a:off x="10879052" y="2627355"/>
            <a:ext cx="692798" cy="51061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15" name="Title 1">
            <a:extLst>
              <a:ext uri="{FF2B5EF4-FFF2-40B4-BE49-F238E27FC236}">
                <a16:creationId xmlns="" xmlns:a16="http://schemas.microsoft.com/office/drawing/2014/main" id="{91434632-BEE5-428E-872A-794325BA8062}"/>
              </a:ext>
            </a:extLst>
          </p:cNvPr>
          <p:cNvSpPr>
            <a:spLocks noGrp="1"/>
          </p:cNvSpPr>
          <p:nvPr>
            <p:ph type="title"/>
          </p:nvPr>
        </p:nvSpPr>
        <p:spPr>
          <a:xfrm>
            <a:off x="839788" y="457200"/>
            <a:ext cx="3932237" cy="1600200"/>
          </a:xfrm>
        </p:spPr>
        <p:txBody>
          <a:bodyPr anchor="b"/>
          <a:lstStyle>
            <a:lvl1pPr>
              <a:defRPr sz="2400"/>
            </a:lvl1pPr>
          </a:lstStyle>
          <a:p>
            <a:r>
              <a:rPr lang="en-US" noProof="0" smtClean="0"/>
              <a:t>Click to edit Master title style</a:t>
            </a:r>
            <a:endParaRPr lang="en-US" noProof="0"/>
          </a:p>
        </p:txBody>
      </p:sp>
      <p:sp>
        <p:nvSpPr>
          <p:cNvPr id="16" name="Text Placeholder 3">
            <a:extLst>
              <a:ext uri="{FF2B5EF4-FFF2-40B4-BE49-F238E27FC236}">
                <a16:creationId xmlns="" xmlns:a16="http://schemas.microsoft.com/office/drawing/2014/main" id="{7CB95FD3-7DAC-4417-8633-7EFA4852E016}"/>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0" smtClean="0"/>
              <a:t>Click to edit Master text styles</a:t>
            </a:r>
          </a:p>
        </p:txBody>
      </p:sp>
      <p:sp>
        <p:nvSpPr>
          <p:cNvPr id="17" name="Picture Placeholder 2">
            <a:extLst>
              <a:ext uri="{FF2B5EF4-FFF2-40B4-BE49-F238E27FC236}">
                <a16:creationId xmlns="" xmlns:a16="http://schemas.microsoft.com/office/drawing/2014/main" id="{94CDAD6C-9665-443F-B344-147513A6C144}"/>
              </a:ext>
            </a:extLst>
          </p:cNvPr>
          <p:cNvSpPr>
            <a:spLocks noGrp="1"/>
          </p:cNvSpPr>
          <p:nvPr>
            <p:ph type="pic" idx="1"/>
          </p:nvPr>
        </p:nvSpPr>
        <p:spPr>
          <a:xfrm>
            <a:off x="5183188" y="457201"/>
            <a:ext cx="617220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noProof="0" smtClean="0"/>
              <a:t>Click icon to add picture</a:t>
            </a:r>
            <a:endParaRPr lang="en-US" noProof="0" dirty="0"/>
          </a:p>
        </p:txBody>
      </p:sp>
    </p:spTree>
    <p:extLst>
      <p:ext uri="{BB962C8B-B14F-4D97-AF65-F5344CB8AC3E}">
        <p14:creationId xmlns:p14="http://schemas.microsoft.com/office/powerpoint/2010/main" val="113898473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29" name="Freeform: Shape 28">
            <a:extLst>
              <a:ext uri="{FF2B5EF4-FFF2-40B4-BE49-F238E27FC236}">
                <a16:creationId xmlns="" xmlns:a16="http://schemas.microsoft.com/office/drawing/2014/main" id="{F8AB0F04-910C-4647-AE1C-177C66B50038}"/>
              </a:ext>
            </a:extLst>
          </p:cNvPr>
          <p:cNvSpPr/>
          <p:nvPr userDrawn="1"/>
        </p:nvSpPr>
        <p:spPr>
          <a:xfrm rot="4308689">
            <a:off x="8139113" y="-52402"/>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27" name="Freeform: Shape 26">
            <a:extLst>
              <a:ext uri="{FF2B5EF4-FFF2-40B4-BE49-F238E27FC236}">
                <a16:creationId xmlns="" xmlns:a16="http://schemas.microsoft.com/office/drawing/2014/main" id="{3E72A672-7789-4744-A4CB-D177B890FDE6}"/>
              </a:ext>
            </a:extLst>
          </p:cNvPr>
          <p:cNvSpPr/>
          <p:nvPr userDrawn="1"/>
        </p:nvSpPr>
        <p:spPr>
          <a:xfrm rot="4308689">
            <a:off x="8878529"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6" name="Footer Placeholder 5">
            <a:extLst>
              <a:ext uri="{FF2B5EF4-FFF2-40B4-BE49-F238E27FC236}">
                <a16:creationId xmlns="" xmlns:a16="http://schemas.microsoft.com/office/drawing/2014/main" id="{29E5E346-F307-4307-949D-77CDB6E6577A}"/>
              </a:ext>
            </a:extLst>
          </p:cNvPr>
          <p:cNvSpPr>
            <a:spLocks noGrp="1"/>
          </p:cNvSpPr>
          <p:nvPr>
            <p:ph type="ftr" sz="quarter" idx="10"/>
          </p:nvPr>
        </p:nvSpPr>
        <p:spPr>
          <a:xfrm>
            <a:off x="432000" y="6188632"/>
            <a:ext cx="8784941" cy="365125"/>
          </a:xfrm>
          <a:prstGeom prst="rect">
            <a:avLst/>
          </a:prstGeom>
        </p:spPr>
        <p:txBody>
          <a:bodyPr/>
          <a:lstStyle>
            <a:lvl1pPr>
              <a:defRPr>
                <a:solidFill>
                  <a:schemeClr val="tx1">
                    <a:lumMod val="75000"/>
                    <a:lumOff val="25000"/>
                  </a:schemeClr>
                </a:solidFill>
              </a:defRPr>
            </a:lvl1pPr>
          </a:lstStyle>
          <a:p>
            <a:pPr>
              <a:buClrTx/>
              <a:buFontTx/>
              <a:buNone/>
            </a:pPr>
            <a:r>
              <a:rPr lang="en-US" sz="1800" kern="1200" dirty="0">
                <a:solidFill>
                  <a:prstClr val="black">
                    <a:lumMod val="75000"/>
                    <a:lumOff val="25000"/>
                  </a:prstClr>
                </a:solidFill>
                <a:latin typeface="Calibri" panose="020F0502020204030204"/>
                <a:ea typeface="+mn-ea"/>
                <a:cs typeface="+mn-cs"/>
              </a:rPr>
              <a:t>Add a footer</a:t>
            </a:r>
          </a:p>
        </p:txBody>
      </p:sp>
      <p:sp>
        <p:nvSpPr>
          <p:cNvPr id="7" name="Slide Number Placeholder 6">
            <a:extLst>
              <a:ext uri="{FF2B5EF4-FFF2-40B4-BE49-F238E27FC236}">
                <a16:creationId xmlns=""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14" name="Freeform: Shape 13">
            <a:extLst>
              <a:ext uri="{FF2B5EF4-FFF2-40B4-BE49-F238E27FC236}">
                <a16:creationId xmlns="" xmlns:a16="http://schemas.microsoft.com/office/drawing/2014/main" id="{0C7CDA8E-8D79-474E-8278-7D77C867E238}"/>
              </a:ext>
            </a:extLst>
          </p:cNvPr>
          <p:cNvSpPr/>
          <p:nvPr userDrawn="1"/>
        </p:nvSpPr>
        <p:spPr>
          <a:xfrm rot="4308689">
            <a:off x="9191192" y="1651653"/>
            <a:ext cx="1980696" cy="2066511"/>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19" name="Freeform: Shape 18">
            <a:extLst>
              <a:ext uri="{FF2B5EF4-FFF2-40B4-BE49-F238E27FC236}">
                <a16:creationId xmlns="" xmlns:a16="http://schemas.microsoft.com/office/drawing/2014/main" id="{ABD99355-65C1-4211-9E82-3D41ACE0AE17}"/>
              </a:ext>
            </a:extLst>
          </p:cNvPr>
          <p:cNvSpPr/>
          <p:nvPr userDrawn="1"/>
        </p:nvSpPr>
        <p:spPr>
          <a:xfrm rot="13830869">
            <a:off x="9457434" y="3977900"/>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18" name="Freeform: Shape 17">
            <a:extLst>
              <a:ext uri="{FF2B5EF4-FFF2-40B4-BE49-F238E27FC236}">
                <a16:creationId xmlns="" xmlns:a16="http://schemas.microsoft.com/office/drawing/2014/main" id="{F459E701-5FEF-4918-8F3A-04E29BF09009}"/>
              </a:ext>
            </a:extLst>
          </p:cNvPr>
          <p:cNvSpPr/>
          <p:nvPr userDrawn="1"/>
        </p:nvSpPr>
        <p:spPr>
          <a:xfrm rot="12431080">
            <a:off x="9528616" y="3713863"/>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20" name="Freeform: Shape 19">
            <a:extLst>
              <a:ext uri="{FF2B5EF4-FFF2-40B4-BE49-F238E27FC236}">
                <a16:creationId xmlns="" xmlns:a16="http://schemas.microsoft.com/office/drawing/2014/main" id="{8550A0A6-1197-4153-9800-69D58909D0C7}"/>
              </a:ext>
            </a:extLst>
          </p:cNvPr>
          <p:cNvSpPr/>
          <p:nvPr userDrawn="1"/>
        </p:nvSpPr>
        <p:spPr>
          <a:xfrm rot="4308689">
            <a:off x="8785447" y="1075881"/>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24" name="Freeform: Shape 23">
            <a:extLst>
              <a:ext uri="{FF2B5EF4-FFF2-40B4-BE49-F238E27FC236}">
                <a16:creationId xmlns="" xmlns:a16="http://schemas.microsoft.com/office/drawing/2014/main" id="{4F0A2415-21FA-4B06-89CA-A379C8C2E262}"/>
              </a:ext>
            </a:extLst>
          </p:cNvPr>
          <p:cNvSpPr/>
          <p:nvPr userDrawn="1"/>
        </p:nvSpPr>
        <p:spPr>
          <a:xfrm rot="17193105">
            <a:off x="11374788" y="2846429"/>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23" name="Freeform: Shape 22">
            <a:extLst>
              <a:ext uri="{FF2B5EF4-FFF2-40B4-BE49-F238E27FC236}">
                <a16:creationId xmlns="" xmlns:a16="http://schemas.microsoft.com/office/drawing/2014/main" id="{FF9CE8FE-77D6-45E0-BBF7-78F07AC29771}"/>
              </a:ext>
            </a:extLst>
          </p:cNvPr>
          <p:cNvSpPr/>
          <p:nvPr userDrawn="1"/>
        </p:nvSpPr>
        <p:spPr>
          <a:xfrm rot="17193105">
            <a:off x="10879052" y="2627355"/>
            <a:ext cx="692798" cy="51061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Tree>
    <p:extLst>
      <p:ext uri="{BB962C8B-B14F-4D97-AF65-F5344CB8AC3E}">
        <p14:creationId xmlns:p14="http://schemas.microsoft.com/office/powerpoint/2010/main" val="26545779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4" name="Picture 6"/>
          <p:cNvPicPr>
            <a:picLocks noChangeAspect="1"/>
          </p:cNvPicPr>
          <p:nvPr/>
        </p:nvPicPr>
        <p:blipFill>
          <a:blip r:embed="rId2">
            <a:extLst>
              <a:ext uri="{28A0092B-C50C-407E-A947-70E740481C1C}">
                <a14:useLocalDpi xmlns:a14="http://schemas.microsoft.com/office/drawing/2010/main" val="0"/>
              </a:ext>
            </a:extLst>
          </a:blip>
          <a:srcRect l="-8292" t="-220" r="-4225" b="220"/>
          <a:stretch>
            <a:fillRect/>
          </a:stretch>
        </p:blipFill>
        <p:spPr bwMode="auto">
          <a:xfrm>
            <a:off x="-1001184" y="0"/>
            <a:ext cx="1368213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magin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78100" y="6151034"/>
            <a:ext cx="575733" cy="535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951" y="6060017"/>
            <a:ext cx="2402416"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p:cNvPr>
          <p:cNvSpPr txBox="1"/>
          <p:nvPr/>
        </p:nvSpPr>
        <p:spPr>
          <a:xfrm>
            <a:off x="7437967" y="5027084"/>
            <a:ext cx="4705351" cy="400110"/>
          </a:xfrm>
          <a:prstGeom prst="rect">
            <a:avLst/>
          </a:prstGeom>
          <a:noFill/>
        </p:spPr>
        <p:txBody>
          <a:bodyPr>
            <a:spAutoFit/>
          </a:bodyPr>
          <a:lstStyle/>
          <a:p>
            <a:pPr algn="ctr">
              <a:defRPr/>
            </a:pPr>
            <a:r>
              <a:rPr lang="en-US" sz="1000" kern="1200">
                <a:solidFill>
                  <a:prstClr val="white"/>
                </a:solidFill>
                <a:latin typeface="Calibri"/>
                <a:ea typeface="+mn-ea"/>
                <a:cs typeface="Arial" panose="020B0604020202020204" pitchFamily="34" charset="0"/>
              </a:rPr>
              <a:t>KA 203, Strategic Partnership in Higher Education 2019-2022, Agreement No. 2019-1-EL01-KA203-062941</a:t>
            </a:r>
            <a:endParaRPr lang="en-US" sz="1000">
              <a:solidFill>
                <a:prstClr val="white"/>
              </a:solidFill>
            </a:endParaRPr>
          </a:p>
        </p:txBody>
      </p:sp>
      <p:pic>
        <p:nvPicPr>
          <p:cNvPr id="10" name="Picture 6" descr="A close up of a sign&#10;&#10;Description automatically generat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6220884"/>
            <a:ext cx="179493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A close up of a sign&#10;&#10;Description automatically generate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98667" y="6278034"/>
            <a:ext cx="149013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descr="A picture containing table&#10;&#10;Description automatically generated"/>
          <p:cNvPicPr>
            <a:picLocks noChangeAspect="1" noChangeArrowheads="1"/>
          </p:cNvPicPr>
          <p:nvPr/>
        </p:nvPicPr>
        <p:blipFill>
          <a:blip r:embed="rId7">
            <a:extLst>
              <a:ext uri="{28A0092B-C50C-407E-A947-70E740481C1C}">
                <a14:useLocalDpi xmlns:a14="http://schemas.microsoft.com/office/drawing/2010/main" val="0"/>
              </a:ext>
            </a:extLst>
          </a:blip>
          <a:srcRect l="22404" t="7526" r="28455" b="46811"/>
          <a:stretch>
            <a:fillRect/>
          </a:stretch>
        </p:blipFill>
        <p:spPr bwMode="auto">
          <a:xfrm>
            <a:off x="7006167" y="6220885"/>
            <a:ext cx="524933" cy="501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4" descr="A close up of a logo&#10;&#10;Description automatically generated"/>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839200" y="6121400"/>
            <a:ext cx="1659467" cy="897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descr="A picture containing table&#10;&#10;Description automatically generated"/>
          <p:cNvPicPr>
            <a:picLocks noChangeAspect="1" noChangeArrowheads="1"/>
          </p:cNvPicPr>
          <p:nvPr/>
        </p:nvPicPr>
        <p:blipFill>
          <a:blip r:embed="rId7">
            <a:extLst>
              <a:ext uri="{28A0092B-C50C-407E-A947-70E740481C1C}">
                <a14:useLocalDpi xmlns:a14="http://schemas.microsoft.com/office/drawing/2010/main" val="0"/>
              </a:ext>
            </a:extLst>
          </a:blip>
          <a:srcRect t="50462" b="6190"/>
          <a:stretch>
            <a:fillRect/>
          </a:stretch>
        </p:blipFill>
        <p:spPr bwMode="auto">
          <a:xfrm>
            <a:off x="7531101" y="6220885"/>
            <a:ext cx="1130300" cy="501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6" descr="A close up of a logo&#10;&#10;Description automatically generated"/>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499351" y="2810933"/>
            <a:ext cx="4282016" cy="204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7" descr="A close up of a logo&#10;&#10;Description automatically generated"/>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194300" y="6051551"/>
            <a:ext cx="1653117" cy="728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icture Placeholder 5">
            <a:extLst/>
          </p:cNvPr>
          <p:cNvSpPr>
            <a:spLocks noGrp="1"/>
          </p:cNvSpPr>
          <p:nvPr>
            <p:ph type="pic" sz="quarter" idx="11"/>
          </p:nvPr>
        </p:nvSpPr>
        <p:spPr>
          <a:xfrm>
            <a:off x="527052" y="200026"/>
            <a:ext cx="3781425" cy="1355725"/>
          </a:xfrm>
        </p:spPr>
        <p:txBody>
          <a:bodyPr/>
          <a:lstStyle>
            <a:lvl1pPr marL="0" indent="0">
              <a:buNone/>
              <a:defRPr>
                <a:solidFill>
                  <a:schemeClr val="bg1"/>
                </a:solidFill>
              </a:defRPr>
            </a:lvl1pPr>
          </a:lstStyle>
          <a:p>
            <a:pPr lvl="0"/>
            <a:r>
              <a:rPr lang="en-US" noProof="0" smtClean="0"/>
              <a:t>Click icon to add picture</a:t>
            </a:r>
            <a:endParaRPr lang="en-US" noProof="0"/>
          </a:p>
        </p:txBody>
      </p:sp>
      <p:sp>
        <p:nvSpPr>
          <p:cNvPr id="9" name="Content Placeholder 8">
            <a:extLst/>
          </p:cNvPr>
          <p:cNvSpPr>
            <a:spLocks noGrp="1"/>
          </p:cNvSpPr>
          <p:nvPr>
            <p:ph sz="quarter" idx="12"/>
          </p:nvPr>
        </p:nvSpPr>
        <p:spPr>
          <a:xfrm>
            <a:off x="527050" y="1920876"/>
            <a:ext cx="5820741" cy="3565525"/>
          </a:xfrm>
        </p:spPr>
        <p:txBody>
          <a:bodyPr/>
          <a:lstStyle>
            <a:lvl1pPr>
              <a:defRPr b="1">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2529580481"/>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6"/>
        <p:cNvGrpSpPr/>
        <p:nvPr/>
      </p:nvGrpSpPr>
      <p:grpSpPr>
        <a:xfrm>
          <a:off x="0" y="0"/>
          <a:ext cx="0" cy="0"/>
          <a:chOff x="0" y="0"/>
          <a:chExt cx="0" cy="0"/>
        </a:xfrm>
      </p:grpSpPr>
      <p:sp>
        <p:nvSpPr>
          <p:cNvPr id="87" name="Google Shape;87;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4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2_Comparison">
    <p:spTree>
      <p:nvGrpSpPr>
        <p:cNvPr id="1" name=""/>
        <p:cNvGrpSpPr/>
        <p:nvPr/>
      </p:nvGrpSpPr>
      <p:grpSpPr>
        <a:xfrm>
          <a:off x="0" y="0"/>
          <a:ext cx="0" cy="0"/>
          <a:chOff x="0" y="0"/>
          <a:chExt cx="0" cy="0"/>
        </a:xfrm>
      </p:grpSpPr>
      <p:sp>
        <p:nvSpPr>
          <p:cNvPr id="7" name="Rectangle 6">
            <a:extLst/>
          </p:cNvPr>
          <p:cNvSpPr/>
          <p:nvPr/>
        </p:nvSpPr>
        <p:spPr>
          <a:xfrm>
            <a:off x="0" y="1"/>
            <a:ext cx="12192000" cy="1284817"/>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8" name="Picture 7" descr="A close up of a logo&#10;&#10;Description automatically generate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98000" y="76201"/>
            <a:ext cx="2540000" cy="1132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p:cNvPr>
          <p:cNvSpPr txBox="1"/>
          <p:nvPr/>
        </p:nvSpPr>
        <p:spPr>
          <a:xfrm>
            <a:off x="840318" y="1471085"/>
            <a:ext cx="5158316" cy="461665"/>
          </a:xfrm>
          <a:prstGeom prst="rect">
            <a:avLst/>
          </a:prstGeom>
          <a:noFill/>
        </p:spPr>
        <p:txBody>
          <a:bodyPr>
            <a:spAutoFit/>
          </a:bodyPr>
          <a:lstStyle/>
          <a:p>
            <a:pPr>
              <a:defRPr/>
            </a:pPr>
            <a:r>
              <a:rPr lang="en-US" sz="2400" b="1">
                <a:solidFill>
                  <a:srgbClr val="5B9BD5">
                    <a:lumMod val="50000"/>
                  </a:srgbClr>
                </a:solidFill>
              </a:rPr>
              <a:t>MATERIAL DEVELOPMENT</a:t>
            </a:r>
          </a:p>
        </p:txBody>
      </p:sp>
      <p:sp>
        <p:nvSpPr>
          <p:cNvPr id="10" name="TextBox 9">
            <a:extLst/>
          </p:cNvPr>
          <p:cNvSpPr txBox="1"/>
          <p:nvPr/>
        </p:nvSpPr>
        <p:spPr>
          <a:xfrm>
            <a:off x="6096001" y="1471085"/>
            <a:ext cx="5255684" cy="461665"/>
          </a:xfrm>
          <a:prstGeom prst="rect">
            <a:avLst/>
          </a:prstGeom>
          <a:noFill/>
        </p:spPr>
        <p:txBody>
          <a:bodyPr>
            <a:spAutoFit/>
          </a:bodyPr>
          <a:lstStyle/>
          <a:p>
            <a:pPr>
              <a:defRPr/>
            </a:pPr>
            <a:r>
              <a:rPr lang="en-US" sz="2400" b="1">
                <a:solidFill>
                  <a:srgbClr val="5B9BD5">
                    <a:lumMod val="50000"/>
                  </a:srgbClr>
                </a:solidFill>
              </a:rPr>
              <a:t>COORDINATION</a:t>
            </a:r>
          </a:p>
        </p:txBody>
      </p:sp>
      <p:sp>
        <p:nvSpPr>
          <p:cNvPr id="11" name="TextBox 10">
            <a:extLst/>
          </p:cNvPr>
          <p:cNvSpPr txBox="1"/>
          <p:nvPr/>
        </p:nvSpPr>
        <p:spPr>
          <a:xfrm>
            <a:off x="6172200" y="3606801"/>
            <a:ext cx="5158317" cy="646331"/>
          </a:xfrm>
          <a:prstGeom prst="rect">
            <a:avLst/>
          </a:prstGeom>
          <a:solidFill>
            <a:schemeClr val="bg1"/>
          </a:solidFill>
        </p:spPr>
        <p:txBody>
          <a:bodyPr>
            <a:spAutoFit/>
          </a:bodyPr>
          <a:lstStyle/>
          <a:p>
            <a:pPr>
              <a:defRPr/>
            </a:pPr>
            <a:r>
              <a:rPr lang="en-US" sz="1800" b="1" i="1">
                <a:solidFill>
                  <a:srgbClr val="5B9BD5">
                    <a:lumMod val="50000"/>
                  </a:srgbClr>
                </a:solidFill>
              </a:rPr>
              <a:t>HOW TO CITE THIS MATERIAL</a:t>
            </a:r>
          </a:p>
          <a:p>
            <a:pPr>
              <a:defRPr/>
            </a:pPr>
            <a:endParaRPr lang="en-US" sz="1800" b="1">
              <a:solidFill>
                <a:srgbClr val="5B9BD5">
                  <a:lumMod val="50000"/>
                </a:srgbClr>
              </a:solidFill>
            </a:endParaRPr>
          </a:p>
        </p:txBody>
      </p:sp>
      <p:sp>
        <p:nvSpPr>
          <p:cNvPr id="12" name="TextBox 12"/>
          <p:cNvSpPr txBox="1">
            <a:spLocks noChangeArrowheads="1"/>
          </p:cNvSpPr>
          <p:nvPr/>
        </p:nvSpPr>
        <p:spPr bwMode="auto">
          <a:xfrm>
            <a:off x="840317" y="245534"/>
            <a:ext cx="223308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fontAlgn="base" hangingPunct="1">
              <a:spcBef>
                <a:spcPct val="0"/>
              </a:spcBef>
              <a:spcAft>
                <a:spcPct val="0"/>
              </a:spcAft>
            </a:pPr>
            <a:r>
              <a:rPr lang="en-US" altLang="en-US" sz="4000" kern="1200" smtClean="0">
                <a:solidFill>
                  <a:prstClr val="white"/>
                </a:solidFill>
                <a:ea typeface="+mn-ea"/>
              </a:rPr>
              <a:t>Authors –</a:t>
            </a:r>
          </a:p>
        </p:txBody>
      </p:sp>
      <p:sp>
        <p:nvSpPr>
          <p:cNvPr id="2" name="Title 1">
            <a:extLst/>
          </p:cNvPr>
          <p:cNvSpPr>
            <a:spLocks noGrp="1"/>
          </p:cNvSpPr>
          <p:nvPr>
            <p:ph type="title"/>
          </p:nvPr>
        </p:nvSpPr>
        <p:spPr>
          <a:xfrm>
            <a:off x="2986496" y="-10855"/>
            <a:ext cx="1712912" cy="1279491"/>
          </a:xfrm>
        </p:spPr>
        <p:txBody>
          <a:bodyPr>
            <a:normAutofit/>
          </a:bodyPr>
          <a:lstStyle>
            <a:lvl1pPr>
              <a:defRPr sz="4000" b="0">
                <a:solidFill>
                  <a:schemeClr val="bg1"/>
                </a:solidFill>
                <a:latin typeface="+mn-lt"/>
              </a:defRPr>
            </a:lvl1pPr>
          </a:lstStyle>
          <a:p>
            <a:r>
              <a:rPr lang="en-US" smtClean="0"/>
              <a:t>Click to edit Master title style</a:t>
            </a:r>
            <a:endParaRPr lang="en-US"/>
          </a:p>
        </p:txBody>
      </p:sp>
      <p:sp>
        <p:nvSpPr>
          <p:cNvPr id="4" name="Content Placeholder 3">
            <a:extLst/>
          </p:cNvPr>
          <p:cNvSpPr>
            <a:spLocks noGrp="1"/>
          </p:cNvSpPr>
          <p:nvPr>
            <p:ph sz="half" idx="2"/>
          </p:nvPr>
        </p:nvSpPr>
        <p:spPr>
          <a:xfrm>
            <a:off x="419101" y="2108957"/>
            <a:ext cx="5578475" cy="4080707"/>
          </a:xfrm>
        </p:spPr>
        <p:txBody>
          <a:bodyPr>
            <a:noAutofit/>
          </a:bodyPr>
          <a:lstStyle>
            <a:lvl1pPr marL="598473" indent="-285744" fontAlgn="auto">
              <a:spcAft>
                <a:spcPts val="0"/>
              </a:spcAft>
              <a:buFont typeface="Arial" panose="020B0604020202020204" pitchFamily="34" charset="0"/>
              <a:buChar char="•"/>
              <a:defRPr sz="1600">
                <a:solidFill>
                  <a:schemeClr val="accent5">
                    <a:lumMod val="50000"/>
                  </a:schemeClr>
                </a:solidFill>
                <a:latin typeface="+mn-lt"/>
              </a:defRPr>
            </a:lvl1pPr>
            <a:lvl2pPr>
              <a:defRPr>
                <a:solidFill>
                  <a:schemeClr val="accent5">
                    <a:lumMod val="50000"/>
                  </a:schemeClr>
                </a:solidFill>
                <a:latin typeface="+mn-lt"/>
              </a:defRPr>
            </a:lvl2pPr>
            <a:lvl3pPr>
              <a:defRPr>
                <a:solidFill>
                  <a:schemeClr val="accent5">
                    <a:lumMod val="50000"/>
                  </a:schemeClr>
                </a:solidFill>
                <a:latin typeface="+mn-lt"/>
              </a:defRPr>
            </a:lvl3pPr>
            <a:lvl4pPr>
              <a:defRPr>
                <a:solidFill>
                  <a:schemeClr val="accent5">
                    <a:lumMod val="50000"/>
                  </a:schemeClr>
                </a:solidFill>
                <a:latin typeface="+mn-lt"/>
              </a:defRPr>
            </a:lvl4pPr>
            <a:lvl5pPr>
              <a:defRPr>
                <a:solidFill>
                  <a:schemeClr val="accent5">
                    <a:lumMod val="50000"/>
                  </a:schemeClr>
                </a:solidFill>
                <a:latin typeface="+mn-lt"/>
              </a:defRPr>
            </a:lvl5p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dirty="0"/>
          </a:p>
        </p:txBody>
      </p:sp>
      <p:sp>
        <p:nvSpPr>
          <p:cNvPr id="6" name="Content Placeholder 5">
            <a:extLst/>
          </p:cNvPr>
          <p:cNvSpPr>
            <a:spLocks noGrp="1"/>
          </p:cNvSpPr>
          <p:nvPr>
            <p:ph sz="quarter" idx="4"/>
          </p:nvPr>
        </p:nvSpPr>
        <p:spPr>
          <a:xfrm>
            <a:off x="6172201" y="2120069"/>
            <a:ext cx="5183188" cy="1016832"/>
          </a:xfrm>
        </p:spPr>
        <p:txBody>
          <a:bodyPr/>
          <a:lstStyle>
            <a:lvl1pPr marL="0" indent="0">
              <a:buNone/>
              <a:defRPr sz="1600">
                <a:solidFill>
                  <a:schemeClr val="accent5">
                    <a:lumMod val="50000"/>
                  </a:schemeClr>
                </a:solidFill>
                <a:latin typeface="+mn-lt"/>
              </a:defRPr>
            </a:lvl1pPr>
            <a:lvl2pPr>
              <a:defRPr>
                <a:solidFill>
                  <a:schemeClr val="accent5">
                    <a:lumMod val="50000"/>
                  </a:schemeClr>
                </a:solidFill>
                <a:latin typeface="+mn-lt"/>
              </a:defRPr>
            </a:lvl2pPr>
            <a:lvl3pPr>
              <a:defRPr>
                <a:solidFill>
                  <a:schemeClr val="accent5">
                    <a:lumMod val="50000"/>
                  </a:schemeClr>
                </a:solidFill>
                <a:latin typeface="+mn-lt"/>
              </a:defRPr>
            </a:lvl3pPr>
            <a:lvl4pPr>
              <a:defRPr>
                <a:solidFill>
                  <a:schemeClr val="accent5">
                    <a:lumMod val="50000"/>
                  </a:schemeClr>
                </a:solidFill>
                <a:latin typeface="+mn-lt"/>
              </a:defRPr>
            </a:lvl4pPr>
            <a:lvl5pPr>
              <a:defRPr>
                <a:solidFill>
                  <a:schemeClr val="accent5">
                    <a:lumMod val="50000"/>
                  </a:schemeClr>
                </a:solidFill>
                <a:latin typeface="+mn-lt"/>
              </a:defRPr>
            </a:lvl5pPr>
          </a:lstStyle>
          <a:p>
            <a:pPr lvl="0"/>
            <a:r>
              <a:rPr lang="en-US" smtClean="0"/>
              <a:t>Click to edit Master text styles</a:t>
            </a:r>
          </a:p>
        </p:txBody>
      </p:sp>
      <p:sp>
        <p:nvSpPr>
          <p:cNvPr id="18" name="Text Placeholder 17">
            <a:extLst/>
          </p:cNvPr>
          <p:cNvSpPr>
            <a:spLocks noGrp="1"/>
          </p:cNvSpPr>
          <p:nvPr>
            <p:ph type="body" sz="quarter" idx="13"/>
          </p:nvPr>
        </p:nvSpPr>
        <p:spPr>
          <a:xfrm>
            <a:off x="6172201" y="4036379"/>
            <a:ext cx="5157788" cy="2153285"/>
          </a:xfrm>
          <a:solidFill>
            <a:schemeClr val="bg1"/>
          </a:solidFill>
        </p:spPr>
        <p:txBody>
          <a:bodyPr/>
          <a:lstStyle>
            <a:lvl1pPr>
              <a:defRPr i="1">
                <a:solidFill>
                  <a:schemeClr val="accent5">
                    <a:lumMod val="50000"/>
                  </a:schemeClr>
                </a:solidFill>
              </a:defRPr>
            </a:lvl1pPr>
            <a:lvl2pPr>
              <a:defRPr i="1">
                <a:solidFill>
                  <a:schemeClr val="accent5">
                    <a:lumMod val="50000"/>
                  </a:schemeClr>
                </a:solidFill>
              </a:defRPr>
            </a:lvl2pPr>
            <a:lvl3pPr>
              <a:defRPr i="1">
                <a:solidFill>
                  <a:schemeClr val="accent5">
                    <a:lumMod val="50000"/>
                  </a:schemeClr>
                </a:solidFill>
              </a:defRPr>
            </a:lvl3pPr>
            <a:lvl4pPr>
              <a:defRPr i="1">
                <a:solidFill>
                  <a:schemeClr val="accent5">
                    <a:lumMod val="50000"/>
                  </a:schemeClr>
                </a:solidFill>
              </a:defRPr>
            </a:lvl4pPr>
            <a:lvl5pPr>
              <a:defRPr i="1">
                <a:solidFill>
                  <a:schemeClr val="accent5">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8">
            <a:extLst/>
          </p:cNvPr>
          <p:cNvSpPr>
            <a:spLocks noGrp="1"/>
          </p:cNvSpPr>
          <p:nvPr>
            <p:ph type="sldNum" sz="quarter" idx="14"/>
          </p:nvPr>
        </p:nvSpPr>
        <p:spPr/>
        <p:txBody>
          <a:bodyPr/>
          <a:lstStyle>
            <a:lvl1pPr>
              <a:defRPr>
                <a:solidFill>
                  <a:srgbClr val="1F4E79"/>
                </a:solidFill>
                <a:latin typeface="Calibri" panose="020F0502020204030204" pitchFamily="34" charset="0"/>
              </a:defRPr>
            </a:lvl1pPr>
          </a:lstStyle>
          <a:p>
            <a:fld id="{27F6B75A-8B36-4C03-AC67-B8FC3BC95E97}" type="slidenum">
              <a:rPr lang="en-US" altLang="en-US"/>
              <a:pPr/>
              <a:t>‹#›</a:t>
            </a:fld>
            <a:endParaRPr lang="en-US" altLang="en-US"/>
          </a:p>
        </p:txBody>
      </p:sp>
    </p:spTree>
    <p:extLst>
      <p:ext uri="{BB962C8B-B14F-4D97-AF65-F5344CB8AC3E}">
        <p14:creationId xmlns:p14="http://schemas.microsoft.com/office/powerpoint/2010/main" val="3805225709"/>
      </p:ext>
    </p:extLst>
  </p:cSld>
  <p:clrMapOvr>
    <a:masterClrMapping/>
  </p:clrMapOvr>
  <p:hf hdr="0" ftr="0" dt="0"/>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pic>
        <p:nvPicPr>
          <p:cNvPr id="5" name="Picture 6" descr="A picture containing indoor, sitting, table, black&#10;&#10;Description automatically generate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p:cNvPr>
          <p:cNvSpPr txBox="1"/>
          <p:nvPr/>
        </p:nvSpPr>
        <p:spPr>
          <a:xfrm rot="5400000">
            <a:off x="11208808" y="5980870"/>
            <a:ext cx="1720851" cy="215444"/>
          </a:xfrm>
          <a:prstGeom prst="rect">
            <a:avLst/>
          </a:prstGeom>
          <a:noFill/>
        </p:spPr>
        <p:txBody>
          <a:bodyPr>
            <a:spAutoFit/>
          </a:bodyPr>
          <a:lstStyle/>
          <a:p>
            <a:pPr>
              <a:defRPr/>
            </a:pPr>
            <a:r>
              <a:rPr lang="en-US" sz="800" kern="1200">
                <a:solidFill>
                  <a:prstClr val="white"/>
                </a:solidFill>
                <a:latin typeface="Calibri"/>
                <a:ea typeface="+mn-ea"/>
                <a:cs typeface="Arial" panose="020B0604020202020204" pitchFamily="34" charset="0"/>
              </a:rPr>
              <a:t>Photo by Annie Spratt on Unsplash</a:t>
            </a:r>
            <a:endParaRPr lang="en-US" sz="800">
              <a:solidFill>
                <a:prstClr val="white"/>
              </a:solidFill>
            </a:endParaRPr>
          </a:p>
        </p:txBody>
      </p:sp>
      <p:pic>
        <p:nvPicPr>
          <p:cNvPr id="7" name="Picture 9" descr="A close up of a logo&#10;&#10;Description automatically generate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6485" y="148167"/>
            <a:ext cx="2186516"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a:extLst/>
          </p:cNvPr>
          <p:cNvSpPr>
            <a:spLocks noGrp="1"/>
          </p:cNvSpPr>
          <p:nvPr>
            <p:ph type="body" idx="1"/>
          </p:nvPr>
        </p:nvSpPr>
        <p:spPr>
          <a:xfrm>
            <a:off x="8804787" y="412583"/>
            <a:ext cx="2555363" cy="776621"/>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16" name="Content Placeholder 15">
            <a:extLst/>
          </p:cNvPr>
          <p:cNvSpPr>
            <a:spLocks noGrp="1"/>
          </p:cNvSpPr>
          <p:nvPr>
            <p:ph sz="quarter" idx="13"/>
          </p:nvPr>
        </p:nvSpPr>
        <p:spPr>
          <a:xfrm>
            <a:off x="901701" y="3525839"/>
            <a:ext cx="10452100" cy="1323975"/>
          </a:xfrm>
        </p:spPr>
        <p:txBody>
          <a:bodyPr/>
          <a:lstStyle>
            <a:lvl1pPr marL="0" indent="0">
              <a:buNone/>
              <a:defRPr sz="4800" b="1">
                <a:solidFill>
                  <a:schemeClr val="bg1"/>
                </a:solidFill>
              </a:defRPr>
            </a:lvl1pPr>
          </a:lstStyle>
          <a:p>
            <a:pPr lvl="0"/>
            <a:r>
              <a:rPr lang="en-US"/>
              <a:t>Click to edit Master text styles</a:t>
            </a:r>
          </a:p>
        </p:txBody>
      </p:sp>
      <p:sp>
        <p:nvSpPr>
          <p:cNvPr id="17" name="Content Placeholder 15">
            <a:extLst/>
          </p:cNvPr>
          <p:cNvSpPr>
            <a:spLocks noGrp="1"/>
          </p:cNvSpPr>
          <p:nvPr>
            <p:ph sz="quarter" idx="14"/>
          </p:nvPr>
        </p:nvSpPr>
        <p:spPr>
          <a:xfrm>
            <a:off x="901701" y="4896091"/>
            <a:ext cx="10452100" cy="1323975"/>
          </a:xfrm>
        </p:spPr>
        <p:txBody>
          <a:bodyPr/>
          <a:lstStyle>
            <a:lvl1pPr marL="0" indent="0">
              <a:buNone/>
              <a:defRPr sz="3600" b="0">
                <a:solidFill>
                  <a:schemeClr val="bg1"/>
                </a:solidFill>
              </a:defRPr>
            </a:lvl1pPr>
          </a:lstStyle>
          <a:p>
            <a:pPr lvl="0"/>
            <a:r>
              <a:rPr lang="en-US"/>
              <a:t>Click to edit Master text styles</a:t>
            </a:r>
          </a:p>
        </p:txBody>
      </p:sp>
      <p:sp>
        <p:nvSpPr>
          <p:cNvPr id="8" name="Slide Number Placeholder 5"/>
          <p:cNvSpPr>
            <a:spLocks noGrp="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bg1"/>
                </a:solidFill>
              </a:defRPr>
            </a:lvl1pPr>
          </a:lstStyle>
          <a:p>
            <a:fld id="{8B18D471-A208-4704-8EF3-CDCA53FD0D75}"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564500697"/>
      </p:ext>
    </p:extLst>
  </p:cSld>
  <p:clrMapOvr>
    <a:masterClrMapping/>
  </p:clrMapOvr>
  <p:hf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8_Section Header">
    <p:spTree>
      <p:nvGrpSpPr>
        <p:cNvPr id="1" name=""/>
        <p:cNvGrpSpPr/>
        <p:nvPr/>
      </p:nvGrpSpPr>
      <p:grpSpPr>
        <a:xfrm>
          <a:off x="0" y="0"/>
          <a:ext cx="0" cy="0"/>
          <a:chOff x="0" y="0"/>
          <a:chExt cx="0" cy="0"/>
        </a:xfrm>
      </p:grpSpPr>
      <p:pic>
        <p:nvPicPr>
          <p:cNvPr id="5" name="Picture 6" descr="A picture containing outdoor, kite, flying, water&#10;&#10;Description automatically generate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p:cNvPr>
          <p:cNvSpPr txBox="1"/>
          <p:nvPr/>
        </p:nvSpPr>
        <p:spPr>
          <a:xfrm rot="5400000">
            <a:off x="11208808" y="5980870"/>
            <a:ext cx="1720851" cy="215444"/>
          </a:xfrm>
          <a:prstGeom prst="rect">
            <a:avLst/>
          </a:prstGeom>
          <a:noFill/>
        </p:spPr>
        <p:txBody>
          <a:bodyPr>
            <a:spAutoFit/>
          </a:bodyPr>
          <a:lstStyle/>
          <a:p>
            <a:pPr>
              <a:defRPr/>
            </a:pPr>
            <a:r>
              <a:rPr lang="en-US" sz="800" kern="1200">
                <a:solidFill>
                  <a:prstClr val="white"/>
                </a:solidFill>
                <a:latin typeface="Calibri"/>
                <a:ea typeface="+mn-ea"/>
                <a:cs typeface="Arial" panose="020B0604020202020204" pitchFamily="34" charset="0"/>
              </a:rPr>
              <a:t>Photo by Umit Yildirim on Unsplash</a:t>
            </a:r>
            <a:endParaRPr lang="en-US" sz="800">
              <a:solidFill>
                <a:prstClr val="white"/>
              </a:solidFill>
            </a:endParaRPr>
          </a:p>
        </p:txBody>
      </p:sp>
      <p:pic>
        <p:nvPicPr>
          <p:cNvPr id="7" name="Picture 9" descr="A close up of a logo&#10;&#10;Description automatically generate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5151" y="412751"/>
            <a:ext cx="2821516"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a:extLst/>
          </p:cNvPr>
          <p:cNvSpPr>
            <a:spLocks noGrp="1"/>
          </p:cNvSpPr>
          <p:nvPr>
            <p:ph type="body" idx="1"/>
          </p:nvPr>
        </p:nvSpPr>
        <p:spPr>
          <a:xfrm>
            <a:off x="8804787" y="412583"/>
            <a:ext cx="2555363" cy="776621"/>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15" name="Content Placeholder 15">
            <a:extLst/>
          </p:cNvPr>
          <p:cNvSpPr>
            <a:spLocks noGrp="1"/>
          </p:cNvSpPr>
          <p:nvPr>
            <p:ph sz="quarter" idx="13"/>
          </p:nvPr>
        </p:nvSpPr>
        <p:spPr>
          <a:xfrm>
            <a:off x="901701" y="2822715"/>
            <a:ext cx="10452100" cy="2027100"/>
          </a:xfrm>
        </p:spPr>
        <p:txBody>
          <a:bodyPr/>
          <a:lstStyle>
            <a:lvl1pPr marL="0" indent="0">
              <a:buNone/>
              <a:defRPr sz="4800" b="1">
                <a:solidFill>
                  <a:schemeClr val="bg1"/>
                </a:solidFill>
              </a:defRPr>
            </a:lvl1pPr>
          </a:lstStyle>
          <a:p>
            <a:pPr lvl="0"/>
            <a:r>
              <a:rPr lang="en-US"/>
              <a:t>Click to edit Master text styles</a:t>
            </a:r>
          </a:p>
        </p:txBody>
      </p:sp>
      <p:sp>
        <p:nvSpPr>
          <p:cNvPr id="16" name="Content Placeholder 15">
            <a:extLst/>
          </p:cNvPr>
          <p:cNvSpPr>
            <a:spLocks noGrp="1"/>
          </p:cNvSpPr>
          <p:nvPr>
            <p:ph sz="quarter" idx="14"/>
          </p:nvPr>
        </p:nvSpPr>
        <p:spPr>
          <a:xfrm>
            <a:off x="901701" y="4896091"/>
            <a:ext cx="10452100" cy="1323975"/>
          </a:xfrm>
        </p:spPr>
        <p:txBody>
          <a:bodyPr/>
          <a:lstStyle>
            <a:lvl1pPr marL="0" indent="0">
              <a:buNone/>
              <a:defRPr sz="3600" b="0">
                <a:solidFill>
                  <a:schemeClr val="bg1"/>
                </a:solidFill>
              </a:defRPr>
            </a:lvl1pPr>
          </a:lstStyle>
          <a:p>
            <a:pPr lvl="0"/>
            <a:r>
              <a:rPr lang="en-US"/>
              <a:t>Click to edit Master text styles</a:t>
            </a:r>
          </a:p>
        </p:txBody>
      </p:sp>
      <p:sp>
        <p:nvSpPr>
          <p:cNvPr id="8" name="Slide Number Placeholder 5"/>
          <p:cNvSpPr>
            <a:spLocks noGrp="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bg1"/>
                </a:solidFill>
              </a:defRPr>
            </a:lvl1pPr>
          </a:lstStyle>
          <a:p>
            <a:fld id="{55AAC498-11E3-45E4-803A-84E2383CDD64}"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3840115124"/>
      </p:ext>
    </p:extLst>
  </p:cSld>
  <p:clrMapOvr>
    <a:masterClrMapping/>
  </p:clrMapOvr>
  <p:hf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10_Section Header">
    <p:spTree>
      <p:nvGrpSpPr>
        <p:cNvPr id="1" name=""/>
        <p:cNvGrpSpPr/>
        <p:nvPr/>
      </p:nvGrpSpPr>
      <p:grpSpPr>
        <a:xfrm>
          <a:off x="0" y="0"/>
          <a:ext cx="0" cy="0"/>
          <a:chOff x="0" y="0"/>
          <a:chExt cx="0" cy="0"/>
        </a:xfrm>
      </p:grpSpPr>
      <p:pic>
        <p:nvPicPr>
          <p:cNvPr id="4" name="Picture 6" descr="A picture containing outdoor, kite, flying, water&#10;&#10;Description automatically generate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p:cNvPr>
          <p:cNvSpPr txBox="1"/>
          <p:nvPr/>
        </p:nvSpPr>
        <p:spPr>
          <a:xfrm rot="5400000">
            <a:off x="11208808" y="5980870"/>
            <a:ext cx="1720851" cy="215444"/>
          </a:xfrm>
          <a:prstGeom prst="rect">
            <a:avLst/>
          </a:prstGeom>
          <a:noFill/>
        </p:spPr>
        <p:txBody>
          <a:bodyPr>
            <a:spAutoFit/>
          </a:bodyPr>
          <a:lstStyle/>
          <a:p>
            <a:pPr>
              <a:defRPr/>
            </a:pPr>
            <a:r>
              <a:rPr lang="en-US" sz="800" kern="1200">
                <a:solidFill>
                  <a:prstClr val="white"/>
                </a:solidFill>
                <a:latin typeface="Calibri"/>
                <a:ea typeface="+mn-ea"/>
                <a:cs typeface="Arial" panose="020B0604020202020204" pitchFamily="34" charset="0"/>
              </a:rPr>
              <a:t>Photo by Umit Yildirim on Unsplash</a:t>
            </a:r>
            <a:endParaRPr lang="en-US" sz="800">
              <a:solidFill>
                <a:prstClr val="white"/>
              </a:solidFill>
            </a:endParaRPr>
          </a:p>
        </p:txBody>
      </p:sp>
      <p:pic>
        <p:nvPicPr>
          <p:cNvPr id="6" name="Picture 9" descr="A close up of a logo&#10;&#10;Description automatically generate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5151" y="412751"/>
            <a:ext cx="2821516"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0"/>
          <p:cNvSpPr txBox="1">
            <a:spLocks noChangeArrowheads="1"/>
          </p:cNvSpPr>
          <p:nvPr/>
        </p:nvSpPr>
        <p:spPr bwMode="auto">
          <a:xfrm>
            <a:off x="565151" y="3225800"/>
            <a:ext cx="3486149"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fontAlgn="base" hangingPunct="1">
              <a:spcBef>
                <a:spcPct val="0"/>
              </a:spcBef>
              <a:spcAft>
                <a:spcPct val="0"/>
              </a:spcAft>
            </a:pPr>
            <a:r>
              <a:rPr lang="en-US" altLang="en-US" sz="6000" b="1" kern="1200" dirty="0" smtClean="0">
                <a:solidFill>
                  <a:prstClr val="white"/>
                </a:solidFill>
                <a:ea typeface="+mn-ea"/>
              </a:rPr>
              <a:t>The </a:t>
            </a:r>
          </a:p>
          <a:p>
            <a:pPr eaLnBrk="1" fontAlgn="base" hangingPunct="1">
              <a:spcBef>
                <a:spcPct val="0"/>
              </a:spcBef>
              <a:spcAft>
                <a:spcPct val="0"/>
              </a:spcAft>
            </a:pPr>
            <a:r>
              <a:rPr lang="en-US" altLang="en-US" sz="6000" b="1" kern="1200" dirty="0" smtClean="0">
                <a:solidFill>
                  <a:prstClr val="white"/>
                </a:solidFill>
                <a:ea typeface="+mn-ea"/>
              </a:rPr>
              <a:t>  Fish </a:t>
            </a:r>
          </a:p>
          <a:p>
            <a:pPr eaLnBrk="1" fontAlgn="base" hangingPunct="1">
              <a:spcBef>
                <a:spcPct val="0"/>
              </a:spcBef>
              <a:spcAft>
                <a:spcPct val="0"/>
              </a:spcAft>
            </a:pPr>
            <a:r>
              <a:rPr lang="en-US" altLang="en-US" sz="6000" b="1" kern="1200" dirty="0" smtClean="0">
                <a:solidFill>
                  <a:prstClr val="white"/>
                </a:solidFill>
                <a:ea typeface="+mn-ea"/>
              </a:rPr>
              <a:t>    Game</a:t>
            </a:r>
          </a:p>
        </p:txBody>
      </p:sp>
      <p:sp>
        <p:nvSpPr>
          <p:cNvPr id="3" name="Text Placeholder 2">
            <a:extLst/>
          </p:cNvPr>
          <p:cNvSpPr>
            <a:spLocks noGrp="1"/>
          </p:cNvSpPr>
          <p:nvPr>
            <p:ph type="body" idx="1"/>
          </p:nvPr>
        </p:nvSpPr>
        <p:spPr>
          <a:xfrm>
            <a:off x="8804787" y="412583"/>
            <a:ext cx="2555363" cy="776621"/>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8"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bg1"/>
                </a:solidFill>
              </a:defRPr>
            </a:lvl1pPr>
          </a:lstStyle>
          <a:p>
            <a:fld id="{9A5EB15F-C034-489A-A635-ADDF17BFA164}"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1162274111"/>
      </p:ext>
    </p:extLst>
  </p:cSld>
  <p:clrMapOvr>
    <a:masterClrMapping/>
  </p:clrMapOvr>
  <p:timing>
    <p:tnLst>
      <p:par>
        <p:cTn id="1" dur="indefinite" restart="never" nodeType="tmRoot"/>
      </p:par>
    </p:tnLst>
  </p:timing>
  <p:hf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7_Section Header">
    <p:spTree>
      <p:nvGrpSpPr>
        <p:cNvPr id="1" name=""/>
        <p:cNvGrpSpPr/>
        <p:nvPr/>
      </p:nvGrpSpPr>
      <p:grpSpPr>
        <a:xfrm>
          <a:off x="0" y="0"/>
          <a:ext cx="0" cy="0"/>
          <a:chOff x="0" y="0"/>
          <a:chExt cx="0" cy="0"/>
        </a:xfrm>
      </p:grpSpPr>
      <p:pic>
        <p:nvPicPr>
          <p:cNvPr id="2" name="Picture 6" descr="An aerial view of a city&#10;&#10;Description automatically generate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817" y="0"/>
            <a:ext cx="1218141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p:cNvPr>
          <p:cNvSpPr txBox="1"/>
          <p:nvPr/>
        </p:nvSpPr>
        <p:spPr>
          <a:xfrm rot="5400000">
            <a:off x="11207751" y="5888795"/>
            <a:ext cx="1722967" cy="215444"/>
          </a:xfrm>
          <a:prstGeom prst="rect">
            <a:avLst/>
          </a:prstGeom>
          <a:noFill/>
        </p:spPr>
        <p:txBody>
          <a:bodyPr>
            <a:spAutoFit/>
          </a:bodyPr>
          <a:lstStyle/>
          <a:p>
            <a:pPr>
              <a:defRPr/>
            </a:pPr>
            <a:r>
              <a:rPr lang="en-US" sz="800" kern="1200">
                <a:solidFill>
                  <a:prstClr val="white"/>
                </a:solidFill>
                <a:latin typeface="Calibri"/>
                <a:ea typeface="+mn-ea"/>
                <a:cs typeface="Arial" panose="020B0604020202020204" pitchFamily="34" charset="0"/>
              </a:rPr>
              <a:t>Photo by Max Bottinger on Unsplash</a:t>
            </a:r>
            <a:endParaRPr lang="en-US" sz="800">
              <a:solidFill>
                <a:prstClr val="white"/>
              </a:solidFill>
            </a:endParaRPr>
          </a:p>
        </p:txBody>
      </p:sp>
      <p:pic>
        <p:nvPicPr>
          <p:cNvPr id="4" name="Picture 9" descr="A close up of a logo&#10;&#10;Description automatically generate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0200" y="222251"/>
            <a:ext cx="2821517"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p:cNvPr>
          <p:cNvSpPr txBox="1"/>
          <p:nvPr/>
        </p:nvSpPr>
        <p:spPr>
          <a:xfrm>
            <a:off x="1168401" y="2921000"/>
            <a:ext cx="6940551" cy="923330"/>
          </a:xfrm>
          <a:prstGeom prst="rect">
            <a:avLst/>
          </a:prstGeom>
          <a:solidFill>
            <a:schemeClr val="bg2">
              <a:lumMod val="50000"/>
              <a:alpha val="40000"/>
            </a:schemeClr>
          </a:solidFill>
        </p:spPr>
        <p:txBody>
          <a:bodyPr>
            <a:spAutoFit/>
          </a:bodyPr>
          <a:lstStyle/>
          <a:p>
            <a:pPr>
              <a:defRPr/>
            </a:pPr>
            <a:r>
              <a:rPr lang="en-US" sz="5400" b="1">
                <a:solidFill>
                  <a:prstClr val="white"/>
                </a:solidFill>
              </a:rPr>
              <a:t>Homework 1</a:t>
            </a:r>
          </a:p>
        </p:txBody>
      </p:sp>
      <p:sp>
        <p:nvSpPr>
          <p:cNvPr id="6" name="TextBox 5">
            <a:extLst/>
          </p:cNvPr>
          <p:cNvSpPr txBox="1"/>
          <p:nvPr/>
        </p:nvSpPr>
        <p:spPr>
          <a:xfrm>
            <a:off x="1168401" y="3843867"/>
            <a:ext cx="6940551" cy="1077218"/>
          </a:xfrm>
          <a:prstGeom prst="rect">
            <a:avLst/>
          </a:prstGeom>
          <a:solidFill>
            <a:schemeClr val="bg2">
              <a:lumMod val="50000"/>
              <a:alpha val="40000"/>
            </a:schemeClr>
          </a:solidFill>
        </p:spPr>
        <p:txBody>
          <a:bodyPr>
            <a:spAutoFit/>
          </a:bodyPr>
          <a:lstStyle/>
          <a:p>
            <a:pPr>
              <a:defRPr/>
            </a:pPr>
            <a:r>
              <a:rPr lang="en-US" sz="3200">
                <a:solidFill>
                  <a:prstClr val="white"/>
                </a:solidFill>
              </a:rPr>
              <a:t>Sustainability features at your university</a:t>
            </a:r>
          </a:p>
        </p:txBody>
      </p:sp>
      <p:sp>
        <p:nvSpPr>
          <p:cNvPr id="7"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bg1"/>
                </a:solidFill>
              </a:defRPr>
            </a:lvl1pPr>
          </a:lstStyle>
          <a:p>
            <a:fld id="{D1A13B3D-C602-4E66-B331-E7A5EFE39AE4}"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591122978"/>
      </p:ext>
    </p:extLst>
  </p:cSld>
  <p:clrMapOvr>
    <a:masterClrMapping/>
  </p:clrMapOvr>
  <p:hf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9_Section Header">
    <p:spTree>
      <p:nvGrpSpPr>
        <p:cNvPr id="1" name=""/>
        <p:cNvGrpSpPr/>
        <p:nvPr/>
      </p:nvGrpSpPr>
      <p:grpSpPr>
        <a:xfrm>
          <a:off x="0" y="0"/>
          <a:ext cx="0" cy="0"/>
          <a:chOff x="0" y="0"/>
          <a:chExt cx="0" cy="0"/>
        </a:xfrm>
      </p:grpSpPr>
      <p:pic>
        <p:nvPicPr>
          <p:cNvPr id="5" name="Picture 6" descr="A picture containing cake, table, food, sitting&#10;&#10;Description automatically generate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118"/>
            <a:ext cx="12192000" cy="6853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p:cNvPr>
          <p:cNvSpPr txBox="1"/>
          <p:nvPr/>
        </p:nvSpPr>
        <p:spPr>
          <a:xfrm rot="5400000">
            <a:off x="11208808" y="5980870"/>
            <a:ext cx="1720851" cy="215444"/>
          </a:xfrm>
          <a:prstGeom prst="rect">
            <a:avLst/>
          </a:prstGeom>
          <a:noFill/>
        </p:spPr>
        <p:txBody>
          <a:bodyPr>
            <a:spAutoFit/>
          </a:bodyPr>
          <a:lstStyle/>
          <a:p>
            <a:pPr>
              <a:defRPr/>
            </a:pPr>
            <a:r>
              <a:rPr lang="en-US" sz="800" kern="1200">
                <a:solidFill>
                  <a:prstClr val="white"/>
                </a:solidFill>
                <a:latin typeface="Calibri"/>
                <a:ea typeface="+mn-ea"/>
                <a:cs typeface="Arial" panose="020B0604020202020204" pitchFamily="34" charset="0"/>
              </a:rPr>
              <a:t>Photo by Sergio Souza  on Unsplash</a:t>
            </a:r>
            <a:endParaRPr lang="en-US" sz="800">
              <a:solidFill>
                <a:prstClr val="white"/>
              </a:solidFill>
            </a:endParaRPr>
          </a:p>
        </p:txBody>
      </p:sp>
      <p:pic>
        <p:nvPicPr>
          <p:cNvPr id="7" name="Picture 9" descr="A close up of a logo&#10;&#10;Description automatically generate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0200" y="230718"/>
            <a:ext cx="2821517"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a:extLst/>
          </p:cNvPr>
          <p:cNvSpPr>
            <a:spLocks noGrp="1"/>
          </p:cNvSpPr>
          <p:nvPr>
            <p:ph type="body" idx="1"/>
          </p:nvPr>
        </p:nvSpPr>
        <p:spPr>
          <a:xfrm>
            <a:off x="6484266" y="231536"/>
            <a:ext cx="2555363" cy="776621"/>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12" name="Content Placeholder 15">
            <a:extLst/>
          </p:cNvPr>
          <p:cNvSpPr>
            <a:spLocks noGrp="1"/>
          </p:cNvSpPr>
          <p:nvPr>
            <p:ph sz="quarter" idx="13"/>
          </p:nvPr>
        </p:nvSpPr>
        <p:spPr>
          <a:xfrm>
            <a:off x="901701" y="2902227"/>
            <a:ext cx="10452100" cy="1947587"/>
          </a:xfrm>
        </p:spPr>
        <p:txBody>
          <a:bodyPr/>
          <a:lstStyle>
            <a:lvl1pPr marL="0" indent="0">
              <a:buNone/>
              <a:defRPr sz="4800" b="1">
                <a:solidFill>
                  <a:schemeClr val="bg1"/>
                </a:solidFill>
              </a:defRPr>
            </a:lvl1pPr>
          </a:lstStyle>
          <a:p>
            <a:pPr lvl="0"/>
            <a:r>
              <a:rPr lang="en-US"/>
              <a:t>Click to edit Master text styles</a:t>
            </a:r>
          </a:p>
        </p:txBody>
      </p:sp>
      <p:sp>
        <p:nvSpPr>
          <p:cNvPr id="13" name="Content Placeholder 15">
            <a:extLst/>
          </p:cNvPr>
          <p:cNvSpPr>
            <a:spLocks noGrp="1"/>
          </p:cNvSpPr>
          <p:nvPr>
            <p:ph sz="quarter" idx="14"/>
          </p:nvPr>
        </p:nvSpPr>
        <p:spPr>
          <a:xfrm>
            <a:off x="901701" y="4896091"/>
            <a:ext cx="10452100" cy="1323975"/>
          </a:xfrm>
        </p:spPr>
        <p:txBody>
          <a:bodyPr/>
          <a:lstStyle>
            <a:lvl1pPr marL="0" indent="0">
              <a:buNone/>
              <a:defRPr sz="3600" b="0">
                <a:solidFill>
                  <a:schemeClr val="bg1"/>
                </a:solidFill>
              </a:defRPr>
            </a:lvl1pPr>
          </a:lstStyle>
          <a:p>
            <a:pPr lvl="0"/>
            <a:r>
              <a:rPr lang="en-US"/>
              <a:t>Click to edit Master text styles</a:t>
            </a:r>
          </a:p>
        </p:txBody>
      </p:sp>
      <p:sp>
        <p:nvSpPr>
          <p:cNvPr id="8" name="Slide Number Placeholder 5"/>
          <p:cNvSpPr>
            <a:spLocks noGrp="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bg1"/>
                </a:solidFill>
              </a:defRPr>
            </a:lvl1pPr>
          </a:lstStyle>
          <a:p>
            <a:fld id="{7398890E-6F2F-459C-A627-7FD377D04CA0}"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2813611798"/>
      </p:ext>
    </p:extLst>
  </p:cSld>
  <p:clrMapOvr>
    <a:masterClrMapping/>
  </p:clrMapOvr>
  <p:hf hdr="0" ftr="0" dt="0"/>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6_Section Header">
    <p:spTree>
      <p:nvGrpSpPr>
        <p:cNvPr id="1" name=""/>
        <p:cNvGrpSpPr/>
        <p:nvPr/>
      </p:nvGrpSpPr>
      <p:grpSpPr>
        <a:xfrm>
          <a:off x="0" y="0"/>
          <a:ext cx="0" cy="0"/>
          <a:chOff x="0" y="0"/>
          <a:chExt cx="0" cy="0"/>
        </a:xfrm>
      </p:grpSpPr>
      <p:pic>
        <p:nvPicPr>
          <p:cNvPr id="5" name="Picture 6" descr="A close up of a flower&#10;&#10;Description automatically generate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1" y="0"/>
            <a:ext cx="12179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p:cNvPr>
          <p:cNvSpPr txBox="1"/>
          <p:nvPr/>
        </p:nvSpPr>
        <p:spPr>
          <a:xfrm rot="5400000">
            <a:off x="11222567" y="5888795"/>
            <a:ext cx="1722967" cy="215444"/>
          </a:xfrm>
          <a:prstGeom prst="rect">
            <a:avLst/>
          </a:prstGeom>
          <a:noFill/>
        </p:spPr>
        <p:txBody>
          <a:bodyPr>
            <a:spAutoFit/>
          </a:bodyPr>
          <a:lstStyle/>
          <a:p>
            <a:pPr>
              <a:defRPr/>
            </a:pPr>
            <a:r>
              <a:rPr lang="en-US" sz="800" kern="1200">
                <a:solidFill>
                  <a:prstClr val="white"/>
                </a:solidFill>
                <a:latin typeface="Calibri"/>
                <a:ea typeface="+mn-ea"/>
                <a:cs typeface="Arial" panose="020B0604020202020204" pitchFamily="34" charset="0"/>
              </a:rPr>
              <a:t>Photo by Layne Lawson on Unsplash</a:t>
            </a:r>
            <a:endParaRPr lang="en-US" sz="800">
              <a:solidFill>
                <a:prstClr val="white"/>
              </a:solidFill>
            </a:endParaRPr>
          </a:p>
        </p:txBody>
      </p:sp>
      <p:pic>
        <p:nvPicPr>
          <p:cNvPr id="7" name="Picture 9" descr="A close up of a logo&#10;&#10;Description automatically generate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5151" y="412751"/>
            <a:ext cx="2821516"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a:extLst/>
          </p:cNvPr>
          <p:cNvSpPr>
            <a:spLocks noGrp="1"/>
          </p:cNvSpPr>
          <p:nvPr>
            <p:ph type="body" idx="1"/>
          </p:nvPr>
        </p:nvSpPr>
        <p:spPr>
          <a:xfrm>
            <a:off x="8792088" y="412583"/>
            <a:ext cx="2555363" cy="776621"/>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14" name="Content Placeholder 15">
            <a:extLst/>
          </p:cNvPr>
          <p:cNvSpPr>
            <a:spLocks noGrp="1"/>
          </p:cNvSpPr>
          <p:nvPr>
            <p:ph sz="quarter" idx="13"/>
          </p:nvPr>
        </p:nvSpPr>
        <p:spPr>
          <a:xfrm>
            <a:off x="869951" y="2352743"/>
            <a:ext cx="10452100" cy="2152516"/>
          </a:xfrm>
          <a:solidFill>
            <a:schemeClr val="bg2">
              <a:lumMod val="75000"/>
              <a:alpha val="33000"/>
            </a:schemeClr>
          </a:solidFill>
        </p:spPr>
        <p:txBody>
          <a:bodyPr/>
          <a:lstStyle>
            <a:lvl1pPr marL="0" indent="0">
              <a:buNone/>
              <a:defRPr sz="4800" b="1">
                <a:solidFill>
                  <a:schemeClr val="bg1"/>
                </a:solidFill>
              </a:defRPr>
            </a:lvl1pPr>
          </a:lstStyle>
          <a:p>
            <a:pPr lvl="0"/>
            <a:r>
              <a:rPr lang="en-US"/>
              <a:t>Click to edit Master text styles</a:t>
            </a:r>
          </a:p>
        </p:txBody>
      </p:sp>
      <p:sp>
        <p:nvSpPr>
          <p:cNvPr id="15" name="Content Placeholder 15">
            <a:extLst/>
          </p:cNvPr>
          <p:cNvSpPr>
            <a:spLocks noGrp="1"/>
          </p:cNvSpPr>
          <p:nvPr>
            <p:ph sz="quarter" idx="14"/>
          </p:nvPr>
        </p:nvSpPr>
        <p:spPr>
          <a:xfrm>
            <a:off x="869951" y="4505259"/>
            <a:ext cx="10452100" cy="1370252"/>
          </a:xfrm>
          <a:solidFill>
            <a:schemeClr val="bg2">
              <a:lumMod val="75000"/>
              <a:alpha val="33000"/>
            </a:schemeClr>
          </a:solidFill>
        </p:spPr>
        <p:txBody>
          <a:bodyPr/>
          <a:lstStyle>
            <a:lvl1pPr marL="0" indent="0">
              <a:buNone/>
              <a:defRPr sz="3600" b="0">
                <a:solidFill>
                  <a:schemeClr val="bg1"/>
                </a:solidFill>
              </a:defRPr>
            </a:lvl1pPr>
          </a:lstStyle>
          <a:p>
            <a:pPr lvl="0"/>
            <a:r>
              <a:rPr lang="en-US"/>
              <a:t>Click to edit Master text styles</a:t>
            </a:r>
          </a:p>
        </p:txBody>
      </p:sp>
      <p:sp>
        <p:nvSpPr>
          <p:cNvPr id="8" name="Slide Number Placeholder 5"/>
          <p:cNvSpPr>
            <a:spLocks noGrp="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bg1"/>
                </a:solidFill>
              </a:defRPr>
            </a:lvl1pPr>
          </a:lstStyle>
          <a:p>
            <a:fld id="{9095FF93-8F53-4470-8B97-F97B132FFDD3}"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3146417888"/>
      </p:ext>
    </p:extLst>
  </p:cSld>
  <p:clrMapOvr>
    <a:masterClrMapping/>
  </p:clrMapOvr>
  <p:hf hdr="0" ftr="0" dt="0"/>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4_Section Header">
    <p:spTree>
      <p:nvGrpSpPr>
        <p:cNvPr id="1" name=""/>
        <p:cNvGrpSpPr/>
        <p:nvPr/>
      </p:nvGrpSpPr>
      <p:grpSpPr>
        <a:xfrm>
          <a:off x="0" y="0"/>
          <a:ext cx="0" cy="0"/>
          <a:chOff x="0" y="0"/>
          <a:chExt cx="0" cy="0"/>
        </a:xfrm>
      </p:grpSpPr>
      <p:pic>
        <p:nvPicPr>
          <p:cNvPr id="5" name="Picture 6" descr="A picture containing tree, palm&#10;&#10;Description automatically generate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p:cNvPr>
          <p:cNvSpPr txBox="1"/>
          <p:nvPr/>
        </p:nvSpPr>
        <p:spPr>
          <a:xfrm rot="5400000">
            <a:off x="11120967" y="5802011"/>
            <a:ext cx="1896533" cy="215444"/>
          </a:xfrm>
          <a:prstGeom prst="rect">
            <a:avLst/>
          </a:prstGeom>
          <a:noFill/>
        </p:spPr>
        <p:txBody>
          <a:bodyPr>
            <a:spAutoFit/>
          </a:bodyPr>
          <a:lstStyle/>
          <a:p>
            <a:pPr algn="r">
              <a:defRPr/>
            </a:pPr>
            <a:r>
              <a:rPr lang="en-US" sz="800" kern="1200">
                <a:solidFill>
                  <a:prstClr val="white"/>
                </a:solidFill>
                <a:latin typeface="Calibri"/>
                <a:ea typeface="+mn-ea"/>
                <a:cs typeface="Arial" panose="020B0604020202020204" pitchFamily="34" charset="0"/>
              </a:rPr>
              <a:t>Photo by Sveta Fedarava on Unsplash</a:t>
            </a:r>
            <a:endParaRPr lang="en-US" sz="800">
              <a:solidFill>
                <a:prstClr val="white"/>
              </a:solidFill>
            </a:endParaRPr>
          </a:p>
        </p:txBody>
      </p:sp>
      <p:pic>
        <p:nvPicPr>
          <p:cNvPr id="7" name="Picture 9" descr="A close up of a logo&#10;&#10;Description automatically generate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4433" y="226485"/>
            <a:ext cx="2821517"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a:extLst/>
          </p:cNvPr>
          <p:cNvSpPr>
            <a:spLocks noGrp="1"/>
          </p:cNvSpPr>
          <p:nvPr>
            <p:ph type="body" idx="1"/>
          </p:nvPr>
        </p:nvSpPr>
        <p:spPr>
          <a:xfrm>
            <a:off x="9035848" y="215107"/>
            <a:ext cx="2311603" cy="1070355"/>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13" name="Content Placeholder 15">
            <a:extLst/>
          </p:cNvPr>
          <p:cNvSpPr>
            <a:spLocks noGrp="1"/>
          </p:cNvSpPr>
          <p:nvPr>
            <p:ph sz="quarter" idx="13"/>
          </p:nvPr>
        </p:nvSpPr>
        <p:spPr>
          <a:xfrm>
            <a:off x="901701" y="2058748"/>
            <a:ext cx="10452100" cy="2791067"/>
          </a:xfrm>
        </p:spPr>
        <p:txBody>
          <a:bodyPr/>
          <a:lstStyle>
            <a:lvl1pPr marL="0" indent="0">
              <a:buNone/>
              <a:defRPr sz="4800" b="1">
                <a:solidFill>
                  <a:schemeClr val="bg1"/>
                </a:solidFill>
              </a:defRPr>
            </a:lvl1pPr>
          </a:lstStyle>
          <a:p>
            <a:pPr lvl="0"/>
            <a:r>
              <a:rPr lang="en-US"/>
              <a:t>Click to edit Master text styles</a:t>
            </a:r>
          </a:p>
        </p:txBody>
      </p:sp>
      <p:sp>
        <p:nvSpPr>
          <p:cNvPr id="14" name="Content Placeholder 15">
            <a:extLst/>
          </p:cNvPr>
          <p:cNvSpPr>
            <a:spLocks noGrp="1"/>
          </p:cNvSpPr>
          <p:nvPr>
            <p:ph sz="quarter" idx="14"/>
          </p:nvPr>
        </p:nvSpPr>
        <p:spPr>
          <a:xfrm>
            <a:off x="901701" y="4849815"/>
            <a:ext cx="10452100" cy="1370252"/>
          </a:xfrm>
        </p:spPr>
        <p:txBody>
          <a:bodyPr/>
          <a:lstStyle>
            <a:lvl1pPr marL="0" indent="0">
              <a:buNone/>
              <a:defRPr sz="3600" b="0">
                <a:solidFill>
                  <a:schemeClr val="bg1"/>
                </a:solidFill>
              </a:defRPr>
            </a:lvl1pPr>
          </a:lstStyle>
          <a:p>
            <a:pPr lvl="0"/>
            <a:r>
              <a:rPr lang="en-US"/>
              <a:t>Click to edit Master text styles</a:t>
            </a:r>
          </a:p>
        </p:txBody>
      </p:sp>
      <p:sp>
        <p:nvSpPr>
          <p:cNvPr id="8" name="Slide Number Placeholder 5"/>
          <p:cNvSpPr>
            <a:spLocks noGrp="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bg1"/>
                </a:solidFill>
              </a:defRPr>
            </a:lvl1pPr>
          </a:lstStyle>
          <a:p>
            <a:fld id="{EA575852-B537-42F0-BD94-C54B5C642FAE}"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2015549325"/>
      </p:ext>
    </p:extLst>
  </p:cSld>
  <p:clrMapOvr>
    <a:masterClrMapping/>
  </p:clrMapOvr>
  <p:hf hdr="0" ftr="0" dt="0"/>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5_Section Header">
    <p:spTree>
      <p:nvGrpSpPr>
        <p:cNvPr id="1" name=""/>
        <p:cNvGrpSpPr/>
        <p:nvPr/>
      </p:nvGrpSpPr>
      <p:grpSpPr>
        <a:xfrm>
          <a:off x="0" y="0"/>
          <a:ext cx="0" cy="0"/>
          <a:chOff x="0" y="0"/>
          <a:chExt cx="0" cy="0"/>
        </a:xfrm>
      </p:grpSpPr>
      <p:pic>
        <p:nvPicPr>
          <p:cNvPr id="5" name="Picture 6" descr="A circuit board&#10;&#10;Description automatically generate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1" y="0"/>
            <a:ext cx="12179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p:cNvPr>
          <p:cNvSpPr txBox="1"/>
          <p:nvPr/>
        </p:nvSpPr>
        <p:spPr>
          <a:xfrm rot="5400000">
            <a:off x="11107208" y="5811536"/>
            <a:ext cx="1873251" cy="215444"/>
          </a:xfrm>
          <a:prstGeom prst="rect">
            <a:avLst/>
          </a:prstGeom>
          <a:noFill/>
        </p:spPr>
        <p:txBody>
          <a:bodyPr>
            <a:spAutoFit/>
          </a:bodyPr>
          <a:lstStyle/>
          <a:p>
            <a:pPr algn="r">
              <a:defRPr/>
            </a:pPr>
            <a:r>
              <a:rPr lang="en-US" sz="800" kern="1200">
                <a:solidFill>
                  <a:prstClr val="white"/>
                </a:solidFill>
                <a:latin typeface="Calibri"/>
                <a:ea typeface="+mn-ea"/>
                <a:cs typeface="Arial" panose="020B0604020202020204" pitchFamily="34" charset="0"/>
              </a:rPr>
              <a:t>Photo by Max Bottinger on Unsplash</a:t>
            </a:r>
            <a:endParaRPr lang="en-US" sz="800">
              <a:solidFill>
                <a:prstClr val="white"/>
              </a:solidFill>
            </a:endParaRPr>
          </a:p>
        </p:txBody>
      </p:sp>
      <p:pic>
        <p:nvPicPr>
          <p:cNvPr id="7" name="Picture 9" descr="A close up of a logo&#10;&#10;Description automatically generate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4433" y="226485"/>
            <a:ext cx="2821517"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a:extLst/>
          </p:cNvPr>
          <p:cNvSpPr>
            <a:spLocks noGrp="1"/>
          </p:cNvSpPr>
          <p:nvPr>
            <p:ph type="body" idx="1"/>
          </p:nvPr>
        </p:nvSpPr>
        <p:spPr>
          <a:xfrm>
            <a:off x="9325688" y="215107"/>
            <a:ext cx="2743200" cy="776621"/>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11" name="Content Placeholder 15">
            <a:extLst/>
          </p:cNvPr>
          <p:cNvSpPr>
            <a:spLocks noGrp="1"/>
          </p:cNvSpPr>
          <p:nvPr>
            <p:ph sz="quarter" idx="13"/>
          </p:nvPr>
        </p:nvSpPr>
        <p:spPr>
          <a:xfrm>
            <a:off x="869951" y="1770515"/>
            <a:ext cx="10452100" cy="2734744"/>
          </a:xfrm>
          <a:solidFill>
            <a:schemeClr val="bg2">
              <a:lumMod val="75000"/>
              <a:alpha val="33000"/>
            </a:schemeClr>
          </a:solidFill>
        </p:spPr>
        <p:txBody>
          <a:bodyPr/>
          <a:lstStyle>
            <a:lvl1pPr marL="0" indent="0">
              <a:buNone/>
              <a:defRPr sz="4800" b="1">
                <a:solidFill>
                  <a:schemeClr val="bg1"/>
                </a:solidFill>
              </a:defRPr>
            </a:lvl1pPr>
          </a:lstStyle>
          <a:p>
            <a:pPr lvl="0"/>
            <a:r>
              <a:rPr lang="en-US"/>
              <a:t>Click to edit Master text styles</a:t>
            </a:r>
          </a:p>
        </p:txBody>
      </p:sp>
      <p:sp>
        <p:nvSpPr>
          <p:cNvPr id="13" name="Content Placeholder 15">
            <a:extLst/>
          </p:cNvPr>
          <p:cNvSpPr>
            <a:spLocks noGrp="1"/>
          </p:cNvSpPr>
          <p:nvPr>
            <p:ph sz="quarter" idx="14"/>
          </p:nvPr>
        </p:nvSpPr>
        <p:spPr>
          <a:xfrm>
            <a:off x="869951" y="4505259"/>
            <a:ext cx="10452100" cy="1370252"/>
          </a:xfrm>
          <a:solidFill>
            <a:schemeClr val="bg2">
              <a:lumMod val="75000"/>
              <a:alpha val="33000"/>
            </a:schemeClr>
          </a:solidFill>
        </p:spPr>
        <p:txBody>
          <a:bodyPr/>
          <a:lstStyle>
            <a:lvl1pPr marL="0" indent="0">
              <a:buNone/>
              <a:defRPr sz="3600" b="0">
                <a:solidFill>
                  <a:schemeClr val="bg1"/>
                </a:solidFill>
              </a:defRPr>
            </a:lvl1pPr>
          </a:lstStyle>
          <a:p>
            <a:pPr lvl="0"/>
            <a:r>
              <a:rPr lang="en-US"/>
              <a:t>Click to edit Master text styles</a:t>
            </a:r>
          </a:p>
        </p:txBody>
      </p:sp>
      <p:sp>
        <p:nvSpPr>
          <p:cNvPr id="8" name="Slide Number Placeholder 5"/>
          <p:cNvSpPr>
            <a:spLocks noGrp="1"/>
          </p:cNvSpPr>
          <p:nvPr>
            <p:ph type="sldNum" sz="quarter" idx="15"/>
          </p:nvPr>
        </p:nvSpPr>
        <p:spPr bwMode="auto">
          <a:xfrm>
            <a:off x="8604251" y="6278033"/>
            <a:ext cx="2743200" cy="36406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bg1"/>
                </a:solidFill>
              </a:defRPr>
            </a:lvl1pPr>
          </a:lstStyle>
          <a:p>
            <a:fld id="{ACB6FF1A-AA9F-4C0B-9B8E-A7B5F73E9452}"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1184611308"/>
      </p:ext>
    </p:extLst>
  </p:cSld>
  <p:clrMapOvr>
    <a:masterClrMapping/>
  </p:clrMapOvr>
  <p:hf hdr="0" ftr="0" dt="0"/>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pic>
        <p:nvPicPr>
          <p:cNvPr id="4" name="Picture 6" descr="A close up of a logo&#10;&#10;Description automatically generate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6852" y="201084"/>
            <a:ext cx="1797049" cy="855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p:cNvPr>
          <p:cNvSpPr>
            <a:spLocks noGrp="1"/>
          </p:cNvSpPr>
          <p:nvPr>
            <p:ph type="title"/>
          </p:nvPr>
        </p:nvSpPr>
        <p:spPr>
          <a:xfrm>
            <a:off x="903288" y="1709740"/>
            <a:ext cx="10515600" cy="2852737"/>
          </a:xfrm>
        </p:spPr>
        <p:txBody>
          <a:bodyPr anchor="b"/>
          <a:lstStyle>
            <a:lvl1pPr>
              <a:defRPr sz="6000">
                <a:solidFill>
                  <a:schemeClr val="accent5">
                    <a:lumMod val="50000"/>
                  </a:schemeClr>
                </a:solidFill>
              </a:defRPr>
            </a:lvl1pPr>
          </a:lstStyle>
          <a:p>
            <a:r>
              <a:rPr lang="en-US"/>
              <a:t>Click to edit Master title style</a:t>
            </a:r>
          </a:p>
        </p:txBody>
      </p:sp>
      <p:sp>
        <p:nvSpPr>
          <p:cNvPr id="7" name="Content Placeholder 9">
            <a:extLst/>
          </p:cNvPr>
          <p:cNvSpPr>
            <a:spLocks noGrp="1"/>
          </p:cNvSpPr>
          <p:nvPr>
            <p:ph sz="quarter" idx="10"/>
          </p:nvPr>
        </p:nvSpPr>
        <p:spPr>
          <a:xfrm>
            <a:off x="903288" y="4562475"/>
            <a:ext cx="10515600" cy="1613039"/>
          </a:xfrm>
        </p:spPr>
        <p:txBody>
          <a:bodyPr/>
          <a:lstStyle>
            <a:lvl1pPr>
              <a:defRPr>
                <a:solidFill>
                  <a:schemeClr val="accent5">
                    <a:lumMod val="50000"/>
                  </a:schemeClr>
                </a:solidFill>
              </a:defRPr>
            </a:lvl1pPr>
            <a:lvl2pPr>
              <a:defRPr>
                <a:solidFill>
                  <a:schemeClr val="accent5">
                    <a:lumMod val="50000"/>
                  </a:schemeClr>
                </a:solidFill>
              </a:defRPr>
            </a:lvl2pPr>
            <a:lvl3pPr>
              <a:defRPr>
                <a:solidFill>
                  <a:schemeClr val="accent5">
                    <a:lumMod val="50000"/>
                  </a:schemeClr>
                </a:solidFill>
              </a:defRPr>
            </a:lvl3pPr>
            <a:lvl4pPr>
              <a:defRPr>
                <a:solidFill>
                  <a:schemeClr val="accent5">
                    <a:lumMod val="50000"/>
                  </a:schemeClr>
                </a:solidFill>
              </a:defRPr>
            </a:lvl4pPr>
            <a:lvl5pPr>
              <a:defRPr>
                <a:solidFill>
                  <a:schemeClr val="accent5">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p:cNvPr>
          <p:cNvSpPr>
            <a:spLocks noGrp="1"/>
          </p:cNvSpPr>
          <p:nvPr>
            <p:ph type="sldNum" sz="quarter" idx="11"/>
          </p:nvPr>
        </p:nvSpPr>
        <p:spPr/>
        <p:txBody>
          <a:bodyPr/>
          <a:lstStyle>
            <a:lvl1pPr>
              <a:defRPr/>
            </a:lvl1pPr>
          </a:lstStyle>
          <a:p>
            <a:fld id="{B57B7578-6202-4EC2-A80E-453B0F28B4D2}" type="slidenum">
              <a:rPr lang="en-US" altLang="en-US"/>
              <a:pPr/>
              <a:t>‹#›</a:t>
            </a:fld>
            <a:endParaRPr lang="en-US" altLang="en-US"/>
          </a:p>
        </p:txBody>
      </p:sp>
    </p:spTree>
    <p:extLst>
      <p:ext uri="{BB962C8B-B14F-4D97-AF65-F5344CB8AC3E}">
        <p14:creationId xmlns:p14="http://schemas.microsoft.com/office/powerpoint/2010/main" val="299153214"/>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26" Type="http://schemas.openxmlformats.org/officeDocument/2006/relationships/slideLayout" Target="../slideLayouts/slideLayout36.xml"/><Relationship Id="rId3" Type="http://schemas.openxmlformats.org/officeDocument/2006/relationships/slideLayout" Target="../slideLayouts/slideLayout13.xml"/><Relationship Id="rId21" Type="http://schemas.openxmlformats.org/officeDocument/2006/relationships/slideLayout" Target="../slideLayouts/slideLayout31.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5" Type="http://schemas.openxmlformats.org/officeDocument/2006/relationships/slideLayout" Target="../slideLayouts/slideLayout35.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24" Type="http://schemas.openxmlformats.org/officeDocument/2006/relationships/slideLayout" Target="../slideLayouts/slideLayout34.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slideLayout" Target="../slideLayouts/slideLayout33.xml"/><Relationship Id="rId28" Type="http://schemas.openxmlformats.org/officeDocument/2006/relationships/image" Target="../media/image10.jpeg"/><Relationship Id="rId10" Type="http://schemas.openxmlformats.org/officeDocument/2006/relationships/slideLayout" Target="../slideLayouts/slideLayout20.xml"/><Relationship Id="rId19" Type="http://schemas.openxmlformats.org/officeDocument/2006/relationships/slideLayout" Target="../slideLayouts/slideLayout29.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slideLayout" Target="../slideLayouts/slideLayout32.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9" Type="http://schemas.openxmlformats.org/officeDocument/2006/relationships/slideLayout" Target="../slideLayouts/slideLayout75.xml"/><Relationship Id="rId21" Type="http://schemas.openxmlformats.org/officeDocument/2006/relationships/slideLayout" Target="../slideLayouts/slideLayout57.xml"/><Relationship Id="rId34" Type="http://schemas.openxmlformats.org/officeDocument/2006/relationships/slideLayout" Target="../slideLayouts/slideLayout70.xml"/><Relationship Id="rId42" Type="http://schemas.openxmlformats.org/officeDocument/2006/relationships/slideLayout" Target="../slideLayouts/slideLayout78.xml"/><Relationship Id="rId47" Type="http://schemas.openxmlformats.org/officeDocument/2006/relationships/slideLayout" Target="../slideLayouts/slideLayout83.xml"/><Relationship Id="rId50" Type="http://schemas.openxmlformats.org/officeDocument/2006/relationships/slideLayout" Target="../slideLayouts/slideLayout86.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9" Type="http://schemas.openxmlformats.org/officeDocument/2006/relationships/slideLayout" Target="../slideLayouts/slideLayout65.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slideLayout" Target="../slideLayouts/slideLayout68.xml"/><Relationship Id="rId37" Type="http://schemas.openxmlformats.org/officeDocument/2006/relationships/slideLayout" Target="../slideLayouts/slideLayout73.xml"/><Relationship Id="rId40" Type="http://schemas.openxmlformats.org/officeDocument/2006/relationships/slideLayout" Target="../slideLayouts/slideLayout76.xml"/><Relationship Id="rId45" Type="http://schemas.openxmlformats.org/officeDocument/2006/relationships/slideLayout" Target="../slideLayouts/slideLayout81.xml"/><Relationship Id="rId53" Type="http://schemas.openxmlformats.org/officeDocument/2006/relationships/theme" Target="../theme/theme3.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slideLayout" Target="../slideLayouts/slideLayout67.xml"/><Relationship Id="rId44" Type="http://schemas.openxmlformats.org/officeDocument/2006/relationships/slideLayout" Target="../slideLayouts/slideLayout80.xml"/><Relationship Id="rId52" Type="http://schemas.openxmlformats.org/officeDocument/2006/relationships/slideLayout" Target="../slideLayouts/slideLayout88.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35" Type="http://schemas.openxmlformats.org/officeDocument/2006/relationships/slideLayout" Target="../slideLayouts/slideLayout71.xml"/><Relationship Id="rId43" Type="http://schemas.openxmlformats.org/officeDocument/2006/relationships/slideLayout" Target="../slideLayouts/slideLayout79.xml"/><Relationship Id="rId48" Type="http://schemas.openxmlformats.org/officeDocument/2006/relationships/slideLayout" Target="../slideLayouts/slideLayout84.xml"/><Relationship Id="rId8" Type="http://schemas.openxmlformats.org/officeDocument/2006/relationships/slideLayout" Target="../slideLayouts/slideLayout44.xml"/><Relationship Id="rId51" Type="http://schemas.openxmlformats.org/officeDocument/2006/relationships/slideLayout" Target="../slideLayouts/slideLayout87.xml"/><Relationship Id="rId3" Type="http://schemas.openxmlformats.org/officeDocument/2006/relationships/slideLayout" Target="../slideLayouts/slideLayout39.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slideLayout" Target="../slideLayouts/slideLayout69.xml"/><Relationship Id="rId38" Type="http://schemas.openxmlformats.org/officeDocument/2006/relationships/slideLayout" Target="../slideLayouts/slideLayout74.xml"/><Relationship Id="rId46" Type="http://schemas.openxmlformats.org/officeDocument/2006/relationships/slideLayout" Target="../slideLayouts/slideLayout82.xml"/><Relationship Id="rId20" Type="http://schemas.openxmlformats.org/officeDocument/2006/relationships/slideLayout" Target="../slideLayouts/slideLayout56.xml"/><Relationship Id="rId41" Type="http://schemas.openxmlformats.org/officeDocument/2006/relationships/slideLayout" Target="../slideLayouts/slideLayout77.xml"/><Relationship Id="rId54" Type="http://schemas.openxmlformats.org/officeDocument/2006/relationships/image" Target="../media/image10.jpeg"/><Relationship Id="rId1" Type="http://schemas.openxmlformats.org/officeDocument/2006/relationships/slideLayout" Target="../slideLayouts/slideLayout37.xml"/><Relationship Id="rId6" Type="http://schemas.openxmlformats.org/officeDocument/2006/relationships/slideLayout" Target="../slideLayouts/slideLayout42.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36" Type="http://schemas.openxmlformats.org/officeDocument/2006/relationships/slideLayout" Target="../slideLayouts/slideLayout72.xml"/><Relationship Id="rId49" Type="http://schemas.openxmlformats.org/officeDocument/2006/relationships/slideLayout" Target="../slideLayouts/slideLayout8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26" Type="http://schemas.openxmlformats.org/officeDocument/2006/relationships/slideLayout" Target="../slideLayouts/slideLayout114.xml"/><Relationship Id="rId3" Type="http://schemas.openxmlformats.org/officeDocument/2006/relationships/slideLayout" Target="../slideLayouts/slideLayout91.xml"/><Relationship Id="rId21" Type="http://schemas.openxmlformats.org/officeDocument/2006/relationships/slideLayout" Target="../slideLayouts/slideLayout109.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5" Type="http://schemas.openxmlformats.org/officeDocument/2006/relationships/slideLayout" Target="../slideLayouts/slideLayout113.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slideLayout" Target="../slideLayouts/slideLayout108.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24" Type="http://schemas.openxmlformats.org/officeDocument/2006/relationships/slideLayout" Target="../slideLayouts/slideLayout112.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23" Type="http://schemas.openxmlformats.org/officeDocument/2006/relationships/slideLayout" Target="../slideLayouts/slideLayout111.xml"/><Relationship Id="rId28" Type="http://schemas.openxmlformats.org/officeDocument/2006/relationships/image" Target="../media/image10.jpeg"/><Relationship Id="rId10" Type="http://schemas.openxmlformats.org/officeDocument/2006/relationships/slideLayout" Target="../slideLayouts/slideLayout98.xml"/><Relationship Id="rId19" Type="http://schemas.openxmlformats.org/officeDocument/2006/relationships/slideLayout" Target="../slideLayouts/slideLayout107.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slideLayout" Target="../slideLayouts/slideLayout110.xml"/><Relationship Id="rId27"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18" Type="http://schemas.openxmlformats.org/officeDocument/2006/relationships/slideLayout" Target="../slideLayouts/slideLayout132.xml"/><Relationship Id="rId26" Type="http://schemas.openxmlformats.org/officeDocument/2006/relationships/slideLayout" Target="../slideLayouts/slideLayout140.xml"/><Relationship Id="rId3" Type="http://schemas.openxmlformats.org/officeDocument/2006/relationships/slideLayout" Target="../slideLayouts/slideLayout117.xml"/><Relationship Id="rId21" Type="http://schemas.openxmlformats.org/officeDocument/2006/relationships/slideLayout" Target="../slideLayouts/slideLayout135.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17" Type="http://schemas.openxmlformats.org/officeDocument/2006/relationships/slideLayout" Target="../slideLayouts/slideLayout131.xml"/><Relationship Id="rId25" Type="http://schemas.openxmlformats.org/officeDocument/2006/relationships/slideLayout" Target="../slideLayouts/slideLayout139.xml"/><Relationship Id="rId2" Type="http://schemas.openxmlformats.org/officeDocument/2006/relationships/slideLayout" Target="../slideLayouts/slideLayout116.xml"/><Relationship Id="rId16" Type="http://schemas.openxmlformats.org/officeDocument/2006/relationships/slideLayout" Target="../slideLayouts/slideLayout130.xml"/><Relationship Id="rId20" Type="http://schemas.openxmlformats.org/officeDocument/2006/relationships/slideLayout" Target="../slideLayouts/slideLayout134.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24" Type="http://schemas.openxmlformats.org/officeDocument/2006/relationships/slideLayout" Target="../slideLayouts/slideLayout138.xml"/><Relationship Id="rId5" Type="http://schemas.openxmlformats.org/officeDocument/2006/relationships/slideLayout" Target="../slideLayouts/slideLayout119.xml"/><Relationship Id="rId15" Type="http://schemas.openxmlformats.org/officeDocument/2006/relationships/slideLayout" Target="../slideLayouts/slideLayout129.xml"/><Relationship Id="rId23" Type="http://schemas.openxmlformats.org/officeDocument/2006/relationships/slideLayout" Target="../slideLayouts/slideLayout137.xml"/><Relationship Id="rId28" Type="http://schemas.openxmlformats.org/officeDocument/2006/relationships/image" Target="../media/image10.jpeg"/><Relationship Id="rId10" Type="http://schemas.openxmlformats.org/officeDocument/2006/relationships/slideLayout" Target="../slideLayouts/slideLayout124.xml"/><Relationship Id="rId19" Type="http://schemas.openxmlformats.org/officeDocument/2006/relationships/slideLayout" Target="../slideLayouts/slideLayout133.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 Id="rId22" Type="http://schemas.openxmlformats.org/officeDocument/2006/relationships/slideLayout" Target="../slideLayouts/slideLayout136.xml"/><Relationship Id="rId27"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8" descr="A picture containing man, table&#10;&#10;Description automatically generated"/>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838200" y="366185"/>
            <a:ext cx="10515600" cy="132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 name="Text Placeholder 2">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p:cNvPr>
          <p:cNvSpPr>
            <a:spLocks noGrp="1"/>
          </p:cNvSpPr>
          <p:nvPr>
            <p:ph type="sldNum" sz="quarter" idx="4"/>
          </p:nvPr>
        </p:nvSpPr>
        <p:spPr>
          <a:xfrm>
            <a:off x="8610600" y="6356351"/>
            <a:ext cx="2743200" cy="366183"/>
          </a:xfrm>
          <a:prstGeom prst="rect">
            <a:avLst/>
          </a:prstGeom>
        </p:spPr>
        <p:txBody>
          <a:bodyPr vert="horz" wrap="square" lIns="91440" tIns="45720" rIns="91440" bIns="45720" numCol="1" anchor="ctr" anchorCtr="0" compatLnSpc="1">
            <a:prstTxWarp prst="textNoShape">
              <a:avLst/>
            </a:prstTxWarp>
          </a:bodyPr>
          <a:lstStyle>
            <a:lvl1pPr algn="r">
              <a:buClr>
                <a:srgbClr val="000000"/>
              </a:buClr>
              <a:buFont typeface="Arial" panose="020B0604020202020204" pitchFamily="34" charset="0"/>
              <a:buNone/>
              <a:defRPr sz="1200">
                <a:solidFill>
                  <a:srgbClr val="898989"/>
                </a:solidFill>
              </a:defRPr>
            </a:lvl1pPr>
          </a:lstStyle>
          <a:p>
            <a:pPr fontAlgn="base">
              <a:spcBef>
                <a:spcPct val="0"/>
              </a:spcBef>
              <a:spcAft>
                <a:spcPct val="0"/>
              </a:spcAft>
            </a:pPr>
            <a:fld id="{61527FFE-0065-4868-8A6A-18941BAC7D78}" type="slidenum">
              <a:rPr lang="en-US" altLang="en-US" kern="1200" smtClean="0">
                <a:latin typeface="Arial" panose="020B0604020202020204" pitchFamily="34" charset="0"/>
                <a:ea typeface="+mn-ea"/>
                <a:cs typeface="Arial" panose="020B0604020202020204" pitchFamily="34" charset="0"/>
                <a:sym typeface="Arial" panose="020B0604020202020204" pitchFamily="34" charset="0"/>
              </a:rPr>
              <a:pPr fontAlgn="base">
                <a:spcBef>
                  <a:spcPct val="0"/>
                </a:spcBef>
                <a:spcAft>
                  <a:spcPct val="0"/>
                </a:spcAft>
              </a:pPr>
              <a:t>‹#›</a:t>
            </a:fld>
            <a:endParaRPr lang="en-US" altLang="en-US" kern="1200" smtClean="0">
              <a:latin typeface="Arial" panose="020B060402020202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5614034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 id="2147483712" r:id="rId23"/>
    <p:sldLayoutId id="2147483713" r:id="rId24"/>
    <p:sldLayoutId id="2147483714" r:id="rId25"/>
    <p:sldLayoutId id="2147483715" r:id="rId26"/>
  </p:sldLayoutIdLst>
  <p:hf hdr="0" ftr="0" dt="0"/>
  <p:txStyles>
    <p:titleStyle>
      <a:lvl1pPr algn="l" defTabSz="914377" rtl="0" fontAlgn="base">
        <a:lnSpc>
          <a:spcPct val="90000"/>
        </a:lnSpc>
        <a:spcBef>
          <a:spcPct val="0"/>
        </a:spcBef>
        <a:spcAft>
          <a:spcPct val="0"/>
        </a:spcAft>
        <a:defRPr sz="4400" kern="1200">
          <a:solidFill>
            <a:schemeClr val="tx1"/>
          </a:solidFill>
          <a:latin typeface="+mj-lt"/>
          <a:ea typeface="+mj-ea"/>
          <a:cs typeface="+mj-cs"/>
        </a:defRPr>
      </a:lvl1pPr>
      <a:lvl2pPr algn="l" defTabSz="914377" rtl="0" fontAlgn="base">
        <a:lnSpc>
          <a:spcPct val="90000"/>
        </a:lnSpc>
        <a:spcBef>
          <a:spcPct val="0"/>
        </a:spcBef>
        <a:spcAft>
          <a:spcPct val="0"/>
        </a:spcAft>
        <a:defRPr sz="4400">
          <a:solidFill>
            <a:schemeClr val="tx1"/>
          </a:solidFill>
          <a:latin typeface="Calibri Light" panose="020F0302020204030204" pitchFamily="34" charset="0"/>
        </a:defRPr>
      </a:lvl2pPr>
      <a:lvl3pPr algn="l" defTabSz="914377" rtl="0" fontAlgn="base">
        <a:lnSpc>
          <a:spcPct val="90000"/>
        </a:lnSpc>
        <a:spcBef>
          <a:spcPct val="0"/>
        </a:spcBef>
        <a:spcAft>
          <a:spcPct val="0"/>
        </a:spcAft>
        <a:defRPr sz="4400">
          <a:solidFill>
            <a:schemeClr val="tx1"/>
          </a:solidFill>
          <a:latin typeface="Calibri Light" panose="020F0302020204030204" pitchFamily="34" charset="0"/>
        </a:defRPr>
      </a:lvl3pPr>
      <a:lvl4pPr algn="l" defTabSz="914377" rtl="0" fontAlgn="base">
        <a:lnSpc>
          <a:spcPct val="90000"/>
        </a:lnSpc>
        <a:spcBef>
          <a:spcPct val="0"/>
        </a:spcBef>
        <a:spcAft>
          <a:spcPct val="0"/>
        </a:spcAft>
        <a:defRPr sz="4400">
          <a:solidFill>
            <a:schemeClr val="tx1"/>
          </a:solidFill>
          <a:latin typeface="Calibri Light" panose="020F0302020204030204" pitchFamily="34" charset="0"/>
        </a:defRPr>
      </a:lvl4pPr>
      <a:lvl5pPr algn="l" defTabSz="914377" rtl="0" fontAlgn="base">
        <a:lnSpc>
          <a:spcPct val="90000"/>
        </a:lnSpc>
        <a:spcBef>
          <a:spcPct val="0"/>
        </a:spcBef>
        <a:spcAft>
          <a:spcPct val="0"/>
        </a:spcAft>
        <a:defRPr sz="4400">
          <a:solidFill>
            <a:schemeClr val="tx1"/>
          </a:solidFill>
          <a:latin typeface="Calibri Light" panose="020F0302020204030204" pitchFamily="34" charset="0"/>
        </a:defRPr>
      </a:lvl5pPr>
      <a:lvl6pPr marL="609585" algn="l" defTabSz="914377" rtl="0" fontAlgn="base">
        <a:lnSpc>
          <a:spcPct val="90000"/>
        </a:lnSpc>
        <a:spcBef>
          <a:spcPct val="0"/>
        </a:spcBef>
        <a:spcAft>
          <a:spcPct val="0"/>
        </a:spcAft>
        <a:defRPr sz="4400">
          <a:solidFill>
            <a:schemeClr val="tx1"/>
          </a:solidFill>
          <a:latin typeface="Calibri Light" panose="020F0302020204030204" pitchFamily="34" charset="0"/>
        </a:defRPr>
      </a:lvl6pPr>
      <a:lvl7pPr marL="1219170" algn="l" defTabSz="914377" rtl="0" fontAlgn="base">
        <a:lnSpc>
          <a:spcPct val="90000"/>
        </a:lnSpc>
        <a:spcBef>
          <a:spcPct val="0"/>
        </a:spcBef>
        <a:spcAft>
          <a:spcPct val="0"/>
        </a:spcAft>
        <a:defRPr sz="4400">
          <a:solidFill>
            <a:schemeClr val="tx1"/>
          </a:solidFill>
          <a:latin typeface="Calibri Light" panose="020F0302020204030204" pitchFamily="34" charset="0"/>
        </a:defRPr>
      </a:lvl7pPr>
      <a:lvl8pPr marL="1828754" algn="l" defTabSz="914377" rtl="0" fontAlgn="base">
        <a:lnSpc>
          <a:spcPct val="90000"/>
        </a:lnSpc>
        <a:spcBef>
          <a:spcPct val="0"/>
        </a:spcBef>
        <a:spcAft>
          <a:spcPct val="0"/>
        </a:spcAft>
        <a:defRPr sz="4400">
          <a:solidFill>
            <a:schemeClr val="tx1"/>
          </a:solidFill>
          <a:latin typeface="Calibri Light" panose="020F0302020204030204" pitchFamily="34" charset="0"/>
        </a:defRPr>
      </a:lvl8pPr>
      <a:lvl9pPr marL="2438339" algn="l" defTabSz="914377"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594" indent="-228594" algn="l" defTabSz="914377"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2pPr>
      <a:lvl3pPr marL="1142971" indent="-228594" algn="l" defTabSz="914377"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fontAlgn="base">
        <a:lnSpc>
          <a:spcPct val="90000"/>
        </a:lnSpc>
        <a:spcBef>
          <a:spcPts val="500"/>
        </a:spcBef>
        <a:spcAft>
          <a:spcPct val="0"/>
        </a:spcAft>
        <a:buFont typeface="Arial" panose="020B0604020202020204" pitchFamily="34" charset="0"/>
        <a:buChar char="•"/>
        <a:defRPr sz="1733" kern="1200">
          <a:solidFill>
            <a:schemeClr val="tx1"/>
          </a:solidFill>
          <a:latin typeface="+mn-lt"/>
          <a:ea typeface="+mn-ea"/>
          <a:cs typeface="+mn-cs"/>
        </a:defRPr>
      </a:lvl4pPr>
      <a:lvl5pPr marL="2057349" indent="-228594" algn="l" defTabSz="914377" rtl="0" fontAlgn="base">
        <a:lnSpc>
          <a:spcPct val="90000"/>
        </a:lnSpc>
        <a:spcBef>
          <a:spcPts val="500"/>
        </a:spcBef>
        <a:spcAft>
          <a:spcPct val="0"/>
        </a:spcAft>
        <a:buFont typeface="Arial" panose="020B0604020202020204" pitchFamily="34" charset="0"/>
        <a:buChar char="•"/>
        <a:defRPr sz="1733"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picture containing man, table&#10;&#10;Description automatically generated">
            <a:extLst>
              <a:ext uri="{FF2B5EF4-FFF2-40B4-BE49-F238E27FC236}">
                <a16:creationId xmlns="" xmlns:a16="http://schemas.microsoft.com/office/drawing/2014/main" id="{7CC1193B-ADEE-1747-B102-AC65671E87F6}"/>
              </a:ext>
            </a:extLst>
          </p:cNvPr>
          <p:cNvPicPr>
            <a:picLocks noChangeAspect="1"/>
          </p:cNvPicPr>
          <p:nvPr/>
        </p:nvPicPr>
        <p:blipFill>
          <a:blip r:embed="rId54"/>
          <a:stretch>
            <a:fillRect/>
          </a:stretch>
        </p:blipFill>
        <p:spPr>
          <a:xfrm>
            <a:off x="0" y="0"/>
            <a:ext cx="12192000" cy="6858000"/>
          </a:xfrm>
          <a:prstGeom prst="rect">
            <a:avLst/>
          </a:prstGeom>
        </p:spPr>
      </p:pic>
      <p:sp>
        <p:nvSpPr>
          <p:cNvPr id="2" name="Title Placeholder 1">
            <a:extLst>
              <a:ext uri="{FF2B5EF4-FFF2-40B4-BE49-F238E27FC236}">
                <a16:creationId xmlns="" xmlns:a16="http://schemas.microsoft.com/office/drawing/2014/main" id="{6C05FA4C-86FE-3740-B321-C65F9DA9DE91}"/>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a:extLst>
              <a:ext uri="{FF2B5EF4-FFF2-40B4-BE49-F238E27FC236}">
                <a16:creationId xmlns="" xmlns:a16="http://schemas.microsoft.com/office/drawing/2014/main" id="{C85DD930-7CC9-144E-A36D-D0BEC04556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a:extLst>
              <a:ext uri="{FF2B5EF4-FFF2-40B4-BE49-F238E27FC236}">
                <a16:creationId xmlns="" xmlns:a16="http://schemas.microsoft.com/office/drawing/2014/main" id="{99F520F2-EC72-0F40-AC97-4F0E5939C060}"/>
              </a:ext>
            </a:extLst>
          </p:cNvPr>
          <p:cNvSpPr>
            <a:spLocks noGrp="1"/>
          </p:cNvSpPr>
          <p:nvPr>
            <p:ph type="sldNum" sz="quarter" idx="4"/>
          </p:nvPr>
        </p:nvSpPr>
        <p:spPr>
          <a:xfrm>
            <a:off x="8610600" y="6356370"/>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buClrTx/>
              <a:buFontTx/>
              <a:buNone/>
            </a:pPr>
            <a:fld id="{A134486B-60E5-D745-9B82-83B6F07E5D40}" type="slidenum">
              <a:rPr lang="en-US" kern="1200">
                <a:solidFill>
                  <a:prstClr val="black">
                    <a:tint val="75000"/>
                  </a:prstClr>
                </a:solidFill>
                <a:latin typeface="Calibri" panose="020F0502020204030204"/>
                <a:ea typeface="+mn-ea"/>
                <a:cs typeface="+mn-cs"/>
              </a:rPr>
              <a:pPr>
                <a:buClrTx/>
                <a:buFontTx/>
                <a:buNone/>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683018856"/>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 id="2147483854" r:id="rId14"/>
    <p:sldLayoutId id="2147483855" r:id="rId15"/>
    <p:sldLayoutId id="2147483856" r:id="rId16"/>
    <p:sldLayoutId id="2147483857" r:id="rId17"/>
    <p:sldLayoutId id="2147483858" r:id="rId18"/>
    <p:sldLayoutId id="2147483859" r:id="rId19"/>
    <p:sldLayoutId id="2147483860" r:id="rId20"/>
    <p:sldLayoutId id="2147483861" r:id="rId21"/>
    <p:sldLayoutId id="2147483862" r:id="rId22"/>
    <p:sldLayoutId id="2147483863" r:id="rId23"/>
    <p:sldLayoutId id="2147483864" r:id="rId24"/>
    <p:sldLayoutId id="2147483865" r:id="rId25"/>
    <p:sldLayoutId id="2147483866" r:id="rId26"/>
    <p:sldLayoutId id="2147483867" r:id="rId27"/>
    <p:sldLayoutId id="2147483868" r:id="rId28"/>
    <p:sldLayoutId id="2147483869" r:id="rId29"/>
    <p:sldLayoutId id="2147483870" r:id="rId30"/>
    <p:sldLayoutId id="2147483871" r:id="rId31"/>
    <p:sldLayoutId id="2147483872" r:id="rId32"/>
    <p:sldLayoutId id="2147483873" r:id="rId33"/>
    <p:sldLayoutId id="2147483874" r:id="rId34"/>
    <p:sldLayoutId id="2147483875" r:id="rId35"/>
    <p:sldLayoutId id="2147483876" r:id="rId36"/>
    <p:sldLayoutId id="2147483877" r:id="rId37"/>
    <p:sldLayoutId id="2147483878" r:id="rId38"/>
    <p:sldLayoutId id="2147483879" r:id="rId39"/>
    <p:sldLayoutId id="2147483880" r:id="rId40"/>
    <p:sldLayoutId id="2147483881" r:id="rId41"/>
    <p:sldLayoutId id="2147483882" r:id="rId42"/>
    <p:sldLayoutId id="2147483883" r:id="rId43"/>
    <p:sldLayoutId id="2147483884" r:id="rId44"/>
    <p:sldLayoutId id="2147483885" r:id="rId45"/>
    <p:sldLayoutId id="2147483886" r:id="rId46"/>
    <p:sldLayoutId id="2147483887" r:id="rId47"/>
    <p:sldLayoutId id="2147483888" r:id="rId48"/>
    <p:sldLayoutId id="2147483889" r:id="rId49"/>
    <p:sldLayoutId id="2147483890" r:id="rId50"/>
    <p:sldLayoutId id="2147483891" r:id="rId51"/>
    <p:sldLayoutId id="2147483892" r:id="rId52"/>
  </p:sldLayoutIdLst>
  <p:txStyles>
    <p:titleStyle>
      <a:lvl1pPr algn="l" defTabSz="68575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8" indent="-171438" algn="l" defTabSz="685750" rtl="0" eaLnBrk="1" latinLnBrk="0" hangingPunct="1">
        <a:lnSpc>
          <a:spcPct val="90000"/>
        </a:lnSpc>
        <a:spcBef>
          <a:spcPts val="751"/>
        </a:spcBef>
        <a:buFont typeface="Arial" panose="020B0604020202020204" pitchFamily="34" charset="0"/>
        <a:buChar char="•"/>
        <a:defRPr sz="2100" kern="1200">
          <a:solidFill>
            <a:schemeClr val="tx1"/>
          </a:solidFill>
          <a:latin typeface="+mn-lt"/>
          <a:ea typeface="+mn-ea"/>
          <a:cs typeface="+mn-cs"/>
        </a:defRPr>
      </a:lvl1pPr>
      <a:lvl2pPr marL="514312" indent="-171438" algn="l" defTabSz="68575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85" indent="-171438" algn="l" defTabSz="68575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61"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4pPr>
      <a:lvl5pPr marL="1542936"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5pPr>
      <a:lvl6pPr marL="1885810"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683"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558"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432"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50" rtl="0" eaLnBrk="1" latinLnBrk="0" hangingPunct="1">
        <a:defRPr sz="1351" kern="1200">
          <a:solidFill>
            <a:schemeClr val="tx1"/>
          </a:solidFill>
          <a:latin typeface="+mn-lt"/>
          <a:ea typeface="+mn-ea"/>
          <a:cs typeface="+mn-cs"/>
        </a:defRPr>
      </a:lvl1pPr>
      <a:lvl2pPr marL="342874" algn="l" defTabSz="685750" rtl="0" eaLnBrk="1" latinLnBrk="0" hangingPunct="1">
        <a:defRPr sz="1351" kern="1200">
          <a:solidFill>
            <a:schemeClr val="tx1"/>
          </a:solidFill>
          <a:latin typeface="+mn-lt"/>
          <a:ea typeface="+mn-ea"/>
          <a:cs typeface="+mn-cs"/>
        </a:defRPr>
      </a:lvl2pPr>
      <a:lvl3pPr marL="685750" algn="l" defTabSz="685750" rtl="0" eaLnBrk="1" latinLnBrk="0" hangingPunct="1">
        <a:defRPr sz="1351" kern="1200">
          <a:solidFill>
            <a:schemeClr val="tx1"/>
          </a:solidFill>
          <a:latin typeface="+mn-lt"/>
          <a:ea typeface="+mn-ea"/>
          <a:cs typeface="+mn-cs"/>
        </a:defRPr>
      </a:lvl3pPr>
      <a:lvl4pPr marL="1028622" algn="l" defTabSz="685750" rtl="0" eaLnBrk="1" latinLnBrk="0" hangingPunct="1">
        <a:defRPr sz="1351" kern="1200">
          <a:solidFill>
            <a:schemeClr val="tx1"/>
          </a:solidFill>
          <a:latin typeface="+mn-lt"/>
          <a:ea typeface="+mn-ea"/>
          <a:cs typeface="+mn-cs"/>
        </a:defRPr>
      </a:lvl4pPr>
      <a:lvl5pPr marL="1371498" algn="l" defTabSz="685750" rtl="0" eaLnBrk="1" latinLnBrk="0" hangingPunct="1">
        <a:defRPr sz="1351" kern="1200">
          <a:solidFill>
            <a:schemeClr val="tx1"/>
          </a:solidFill>
          <a:latin typeface="+mn-lt"/>
          <a:ea typeface="+mn-ea"/>
          <a:cs typeface="+mn-cs"/>
        </a:defRPr>
      </a:lvl5pPr>
      <a:lvl6pPr marL="1714372" algn="l" defTabSz="685750" rtl="0" eaLnBrk="1" latinLnBrk="0" hangingPunct="1">
        <a:defRPr sz="1351" kern="1200">
          <a:solidFill>
            <a:schemeClr val="tx1"/>
          </a:solidFill>
          <a:latin typeface="+mn-lt"/>
          <a:ea typeface="+mn-ea"/>
          <a:cs typeface="+mn-cs"/>
        </a:defRPr>
      </a:lvl6pPr>
      <a:lvl7pPr marL="2057246" algn="l" defTabSz="685750" rtl="0" eaLnBrk="1" latinLnBrk="0" hangingPunct="1">
        <a:defRPr sz="1351" kern="1200">
          <a:solidFill>
            <a:schemeClr val="tx1"/>
          </a:solidFill>
          <a:latin typeface="+mn-lt"/>
          <a:ea typeface="+mn-ea"/>
          <a:cs typeface="+mn-cs"/>
        </a:defRPr>
      </a:lvl7pPr>
      <a:lvl8pPr marL="2400120" algn="l" defTabSz="685750" rtl="0" eaLnBrk="1" latinLnBrk="0" hangingPunct="1">
        <a:defRPr sz="1351" kern="1200">
          <a:solidFill>
            <a:schemeClr val="tx1"/>
          </a:solidFill>
          <a:latin typeface="+mn-lt"/>
          <a:ea typeface="+mn-ea"/>
          <a:cs typeface="+mn-cs"/>
        </a:defRPr>
      </a:lvl8pPr>
      <a:lvl9pPr marL="2742994" algn="l" defTabSz="685750" rtl="0" eaLnBrk="1" latinLnBrk="0" hangingPunct="1">
        <a:defRPr sz="1351"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8" descr="A picture containing man, table&#10;&#10;Description automatically generated"/>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838200" y="366185"/>
            <a:ext cx="10515600" cy="132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 name="Text Placeholder 2">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p:cNvPr>
          <p:cNvSpPr>
            <a:spLocks noGrp="1"/>
          </p:cNvSpPr>
          <p:nvPr>
            <p:ph type="sldNum" sz="quarter" idx="4"/>
          </p:nvPr>
        </p:nvSpPr>
        <p:spPr>
          <a:xfrm>
            <a:off x="8610600" y="6356351"/>
            <a:ext cx="2743200" cy="366183"/>
          </a:xfrm>
          <a:prstGeom prst="rect">
            <a:avLst/>
          </a:prstGeom>
        </p:spPr>
        <p:txBody>
          <a:bodyPr vert="horz" wrap="square" lIns="91440" tIns="45720" rIns="91440" bIns="45720" numCol="1" anchor="ctr" anchorCtr="0" compatLnSpc="1">
            <a:prstTxWarp prst="textNoShape">
              <a:avLst/>
            </a:prstTxWarp>
          </a:bodyPr>
          <a:lstStyle>
            <a:lvl1pPr algn="r">
              <a:buClr>
                <a:srgbClr val="000000"/>
              </a:buClr>
              <a:buFont typeface="Arial" panose="020B0604020202020204" pitchFamily="34" charset="0"/>
              <a:buNone/>
              <a:defRPr sz="1200">
                <a:solidFill>
                  <a:srgbClr val="898989"/>
                </a:solidFill>
              </a:defRPr>
            </a:lvl1pPr>
          </a:lstStyle>
          <a:p>
            <a:pPr fontAlgn="base">
              <a:spcBef>
                <a:spcPct val="0"/>
              </a:spcBef>
              <a:spcAft>
                <a:spcPct val="0"/>
              </a:spcAft>
            </a:pPr>
            <a:fld id="{61527FFE-0065-4868-8A6A-18941BAC7D78}" type="slidenum">
              <a:rPr lang="en-US" altLang="en-US" kern="1200" smtClean="0">
                <a:latin typeface="Arial" panose="020B0604020202020204" pitchFamily="34" charset="0"/>
                <a:ea typeface="+mn-ea"/>
                <a:cs typeface="Arial" panose="020B0604020202020204" pitchFamily="34" charset="0"/>
                <a:sym typeface="Arial" panose="020B0604020202020204" pitchFamily="34" charset="0"/>
              </a:rPr>
              <a:pPr fontAlgn="base">
                <a:spcBef>
                  <a:spcPct val="0"/>
                </a:spcBef>
                <a:spcAft>
                  <a:spcPct val="0"/>
                </a:spcAft>
              </a:pPr>
              <a:t>‹#›</a:t>
            </a:fld>
            <a:endParaRPr lang="en-US" altLang="en-US" kern="1200" smtClean="0">
              <a:latin typeface="Arial" panose="020B060402020202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85829480"/>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 id="2147483905" r:id="rId12"/>
    <p:sldLayoutId id="2147483906" r:id="rId13"/>
    <p:sldLayoutId id="2147483907" r:id="rId14"/>
    <p:sldLayoutId id="2147483908" r:id="rId15"/>
    <p:sldLayoutId id="2147483909" r:id="rId16"/>
    <p:sldLayoutId id="2147483910" r:id="rId17"/>
    <p:sldLayoutId id="2147483911" r:id="rId18"/>
    <p:sldLayoutId id="2147483912" r:id="rId19"/>
    <p:sldLayoutId id="2147483913" r:id="rId20"/>
    <p:sldLayoutId id="2147483914" r:id="rId21"/>
    <p:sldLayoutId id="2147483915" r:id="rId22"/>
    <p:sldLayoutId id="2147483916" r:id="rId23"/>
    <p:sldLayoutId id="2147483917" r:id="rId24"/>
    <p:sldLayoutId id="2147483918" r:id="rId25"/>
    <p:sldLayoutId id="2147483919" r:id="rId26"/>
  </p:sldLayoutIdLst>
  <p:hf hdr="0" ftr="0" dt="0"/>
  <p:txStyles>
    <p:titleStyle>
      <a:lvl1pPr algn="l" defTabSz="914377" rtl="0" fontAlgn="base">
        <a:lnSpc>
          <a:spcPct val="90000"/>
        </a:lnSpc>
        <a:spcBef>
          <a:spcPct val="0"/>
        </a:spcBef>
        <a:spcAft>
          <a:spcPct val="0"/>
        </a:spcAft>
        <a:defRPr sz="4400" kern="1200">
          <a:solidFill>
            <a:schemeClr val="tx1"/>
          </a:solidFill>
          <a:latin typeface="+mj-lt"/>
          <a:ea typeface="+mj-ea"/>
          <a:cs typeface="+mj-cs"/>
        </a:defRPr>
      </a:lvl1pPr>
      <a:lvl2pPr algn="l" defTabSz="914377" rtl="0" fontAlgn="base">
        <a:lnSpc>
          <a:spcPct val="90000"/>
        </a:lnSpc>
        <a:spcBef>
          <a:spcPct val="0"/>
        </a:spcBef>
        <a:spcAft>
          <a:spcPct val="0"/>
        </a:spcAft>
        <a:defRPr sz="4400">
          <a:solidFill>
            <a:schemeClr val="tx1"/>
          </a:solidFill>
          <a:latin typeface="Calibri Light" panose="020F0302020204030204" pitchFamily="34" charset="0"/>
        </a:defRPr>
      </a:lvl2pPr>
      <a:lvl3pPr algn="l" defTabSz="914377" rtl="0" fontAlgn="base">
        <a:lnSpc>
          <a:spcPct val="90000"/>
        </a:lnSpc>
        <a:spcBef>
          <a:spcPct val="0"/>
        </a:spcBef>
        <a:spcAft>
          <a:spcPct val="0"/>
        </a:spcAft>
        <a:defRPr sz="4400">
          <a:solidFill>
            <a:schemeClr val="tx1"/>
          </a:solidFill>
          <a:latin typeface="Calibri Light" panose="020F0302020204030204" pitchFamily="34" charset="0"/>
        </a:defRPr>
      </a:lvl3pPr>
      <a:lvl4pPr algn="l" defTabSz="914377" rtl="0" fontAlgn="base">
        <a:lnSpc>
          <a:spcPct val="90000"/>
        </a:lnSpc>
        <a:spcBef>
          <a:spcPct val="0"/>
        </a:spcBef>
        <a:spcAft>
          <a:spcPct val="0"/>
        </a:spcAft>
        <a:defRPr sz="4400">
          <a:solidFill>
            <a:schemeClr val="tx1"/>
          </a:solidFill>
          <a:latin typeface="Calibri Light" panose="020F0302020204030204" pitchFamily="34" charset="0"/>
        </a:defRPr>
      </a:lvl4pPr>
      <a:lvl5pPr algn="l" defTabSz="914377" rtl="0" fontAlgn="base">
        <a:lnSpc>
          <a:spcPct val="90000"/>
        </a:lnSpc>
        <a:spcBef>
          <a:spcPct val="0"/>
        </a:spcBef>
        <a:spcAft>
          <a:spcPct val="0"/>
        </a:spcAft>
        <a:defRPr sz="4400">
          <a:solidFill>
            <a:schemeClr val="tx1"/>
          </a:solidFill>
          <a:latin typeface="Calibri Light" panose="020F0302020204030204" pitchFamily="34" charset="0"/>
        </a:defRPr>
      </a:lvl5pPr>
      <a:lvl6pPr marL="609585" algn="l" defTabSz="914377" rtl="0" fontAlgn="base">
        <a:lnSpc>
          <a:spcPct val="90000"/>
        </a:lnSpc>
        <a:spcBef>
          <a:spcPct val="0"/>
        </a:spcBef>
        <a:spcAft>
          <a:spcPct val="0"/>
        </a:spcAft>
        <a:defRPr sz="4400">
          <a:solidFill>
            <a:schemeClr val="tx1"/>
          </a:solidFill>
          <a:latin typeface="Calibri Light" panose="020F0302020204030204" pitchFamily="34" charset="0"/>
        </a:defRPr>
      </a:lvl6pPr>
      <a:lvl7pPr marL="1219170" algn="l" defTabSz="914377" rtl="0" fontAlgn="base">
        <a:lnSpc>
          <a:spcPct val="90000"/>
        </a:lnSpc>
        <a:spcBef>
          <a:spcPct val="0"/>
        </a:spcBef>
        <a:spcAft>
          <a:spcPct val="0"/>
        </a:spcAft>
        <a:defRPr sz="4400">
          <a:solidFill>
            <a:schemeClr val="tx1"/>
          </a:solidFill>
          <a:latin typeface="Calibri Light" panose="020F0302020204030204" pitchFamily="34" charset="0"/>
        </a:defRPr>
      </a:lvl7pPr>
      <a:lvl8pPr marL="1828754" algn="l" defTabSz="914377" rtl="0" fontAlgn="base">
        <a:lnSpc>
          <a:spcPct val="90000"/>
        </a:lnSpc>
        <a:spcBef>
          <a:spcPct val="0"/>
        </a:spcBef>
        <a:spcAft>
          <a:spcPct val="0"/>
        </a:spcAft>
        <a:defRPr sz="4400">
          <a:solidFill>
            <a:schemeClr val="tx1"/>
          </a:solidFill>
          <a:latin typeface="Calibri Light" panose="020F0302020204030204" pitchFamily="34" charset="0"/>
        </a:defRPr>
      </a:lvl8pPr>
      <a:lvl9pPr marL="2438339" algn="l" defTabSz="914377"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594" indent="-228594" algn="l" defTabSz="914377"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2pPr>
      <a:lvl3pPr marL="1142971" indent="-228594" algn="l" defTabSz="914377"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fontAlgn="base">
        <a:lnSpc>
          <a:spcPct val="90000"/>
        </a:lnSpc>
        <a:spcBef>
          <a:spcPts val="500"/>
        </a:spcBef>
        <a:spcAft>
          <a:spcPct val="0"/>
        </a:spcAft>
        <a:buFont typeface="Arial" panose="020B0604020202020204" pitchFamily="34" charset="0"/>
        <a:buChar char="•"/>
        <a:defRPr sz="1733" kern="1200">
          <a:solidFill>
            <a:schemeClr val="tx1"/>
          </a:solidFill>
          <a:latin typeface="+mn-lt"/>
          <a:ea typeface="+mn-ea"/>
          <a:cs typeface="+mn-cs"/>
        </a:defRPr>
      </a:lvl4pPr>
      <a:lvl5pPr marL="2057349" indent="-228594" algn="l" defTabSz="914377" rtl="0" fontAlgn="base">
        <a:lnSpc>
          <a:spcPct val="90000"/>
        </a:lnSpc>
        <a:spcBef>
          <a:spcPts val="500"/>
        </a:spcBef>
        <a:spcAft>
          <a:spcPct val="0"/>
        </a:spcAft>
        <a:buFont typeface="Arial" panose="020B0604020202020204" pitchFamily="34" charset="0"/>
        <a:buChar char="•"/>
        <a:defRPr sz="1733"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9"/>
        <p:cNvGrpSpPr/>
        <p:nvPr/>
      </p:nvGrpSpPr>
      <p:grpSpPr>
        <a:xfrm>
          <a:off x="0" y="0"/>
          <a:ext cx="0" cy="0"/>
          <a:chOff x="0" y="0"/>
          <a:chExt cx="0" cy="0"/>
        </a:xfrm>
      </p:grpSpPr>
      <p:pic>
        <p:nvPicPr>
          <p:cNvPr id="90" name="Google Shape;90;p78" descr="A picture containing man, table&#10;&#10;Description automatically generated"/>
          <p:cNvPicPr preferRelativeResize="0"/>
          <p:nvPr/>
        </p:nvPicPr>
        <p:blipFill rotWithShape="1">
          <a:blip r:embed="rId28">
            <a:alphaModFix/>
          </a:blip>
          <a:srcRect/>
          <a:stretch/>
        </p:blipFill>
        <p:spPr>
          <a:xfrm>
            <a:off x="0" y="0"/>
            <a:ext cx="12192000" cy="6858000"/>
          </a:xfrm>
          <a:prstGeom prst="rect">
            <a:avLst/>
          </a:prstGeom>
          <a:noFill/>
          <a:ln>
            <a:noFill/>
          </a:ln>
        </p:spPr>
      </p:pic>
      <p:sp>
        <p:nvSpPr>
          <p:cNvPr id="91" name="Google Shape;91;p78"/>
          <p:cNvSpPr txBox="1">
            <a:spLocks noGrp="1"/>
          </p:cNvSpPr>
          <p:nvPr>
            <p:ph type="title"/>
          </p:nvPr>
        </p:nvSpPr>
        <p:spPr>
          <a:xfrm>
            <a:off x="838200" y="366185"/>
            <a:ext cx="10515600" cy="132503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92" name="Google Shape;92;p78"/>
          <p:cNvSpPr txBox="1">
            <a:spLocks noGrp="1"/>
          </p:cNvSpPr>
          <p:nvPr>
            <p:ph type="body" idx="1"/>
          </p:nvPr>
        </p:nvSpPr>
        <p:spPr>
          <a:xfrm>
            <a:off x="838200" y="1826684"/>
            <a:ext cx="10515600" cy="4349749"/>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38645" algn="l" rtl="0">
              <a:lnSpc>
                <a:spcPct val="90000"/>
              </a:lnSpc>
              <a:spcBef>
                <a:spcPts val="500"/>
              </a:spcBef>
              <a:spcAft>
                <a:spcPts val="0"/>
              </a:spcAft>
              <a:buClr>
                <a:schemeClr val="dk1"/>
              </a:buClr>
              <a:buSzPts val="1733"/>
              <a:buFont typeface="Arial"/>
              <a:buChar char="•"/>
              <a:defRPr sz="1733" b="0" i="0" u="none" strike="noStrike" cap="none">
                <a:solidFill>
                  <a:schemeClr val="dk1"/>
                </a:solidFill>
                <a:latin typeface="Calibri"/>
                <a:ea typeface="Calibri"/>
                <a:cs typeface="Calibri"/>
                <a:sym typeface="Calibri"/>
              </a:defRPr>
            </a:lvl4pPr>
            <a:lvl5pPr marL="2286000" marR="0" lvl="4" indent="-338645" algn="l" rtl="0">
              <a:lnSpc>
                <a:spcPct val="90000"/>
              </a:lnSpc>
              <a:spcBef>
                <a:spcPts val="500"/>
              </a:spcBef>
              <a:spcAft>
                <a:spcPts val="0"/>
              </a:spcAft>
              <a:buClr>
                <a:schemeClr val="dk1"/>
              </a:buClr>
              <a:buSzPts val="1733"/>
              <a:buFont typeface="Arial"/>
              <a:buChar char="•"/>
              <a:defRPr sz="1733"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 name="Google Shape;93;p78"/>
          <p:cNvSpPr txBox="1">
            <a:spLocks noGrp="1"/>
          </p:cNvSpPr>
          <p:nvPr>
            <p:ph type="sldNum" idx="12"/>
          </p:nvPr>
        </p:nvSpPr>
        <p:spPr>
          <a:xfrm>
            <a:off x="8610600" y="6356351"/>
            <a:ext cx="2743200" cy="366183"/>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9pPr>
          </a:lstStyle>
          <a:p>
            <a:fld id="{00000000-1234-1234-1234-123412341234}" type="slidenum">
              <a:rPr lang="en-US"/>
              <a:pPr/>
              <a:t>‹#›</a:t>
            </a:fld>
            <a:endParaRPr/>
          </a:p>
        </p:txBody>
      </p:sp>
    </p:spTree>
    <p:extLst>
      <p:ext uri="{BB962C8B-B14F-4D97-AF65-F5344CB8AC3E}">
        <p14:creationId xmlns:p14="http://schemas.microsoft.com/office/powerpoint/2010/main" val="1434464460"/>
      </p:ext>
    </p:extLst>
  </p:cSld>
  <p:clrMap bg1="lt1" tx1="dk1" bg2="dk2" tx2="lt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 id="2147483932" r:id="rId12"/>
    <p:sldLayoutId id="2147483933" r:id="rId13"/>
    <p:sldLayoutId id="2147483934" r:id="rId14"/>
    <p:sldLayoutId id="2147483935" r:id="rId15"/>
    <p:sldLayoutId id="2147483936" r:id="rId16"/>
    <p:sldLayoutId id="2147483937" r:id="rId17"/>
    <p:sldLayoutId id="2147483938" r:id="rId18"/>
    <p:sldLayoutId id="2147483939" r:id="rId19"/>
    <p:sldLayoutId id="2147483940" r:id="rId20"/>
    <p:sldLayoutId id="2147483941" r:id="rId21"/>
    <p:sldLayoutId id="2147483942" r:id="rId22"/>
    <p:sldLayoutId id="2147483943" r:id="rId23"/>
    <p:sldLayoutId id="2147483944" r:id="rId24"/>
    <p:sldLayoutId id="2147483945" r:id="rId25"/>
    <p:sldLayoutId id="2147483946" r:id="rId2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7.xml"/><Relationship Id="rId4" Type="http://schemas.openxmlformats.org/officeDocument/2006/relationships/chart" Target="../charts/chart2.xml"/></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27.xml"/><Relationship Id="rId4" Type="http://schemas.openxmlformats.org/officeDocument/2006/relationships/chart" Target="../charts/chart4.xml"/></Relationships>
</file>

<file path=ppt/slides/_rels/slide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xml"/><Relationship Id="rId1" Type="http://schemas.openxmlformats.org/officeDocument/2006/relationships/slideLayout" Target="../slideLayouts/slideLayout50.xml"/><Relationship Id="rId4" Type="http://schemas.openxmlformats.org/officeDocument/2006/relationships/chart" Target="../charts/chart6.xml"/></Relationships>
</file>

<file path=ppt/slides/_rels/slide8.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alpha val="80784"/>
          </a:schemeClr>
        </a:solidFill>
        <a:effectLst/>
      </p:bgPr>
    </p:bg>
    <p:spTree>
      <p:nvGrpSpPr>
        <p:cNvPr id="1" name="Shape 304"/>
        <p:cNvGrpSpPr/>
        <p:nvPr/>
      </p:nvGrpSpPr>
      <p:grpSpPr>
        <a:xfrm>
          <a:off x="0" y="0"/>
          <a:ext cx="0" cy="0"/>
          <a:chOff x="0" y="0"/>
          <a:chExt cx="0" cy="0"/>
        </a:xfrm>
      </p:grpSpPr>
      <p:sp>
        <p:nvSpPr>
          <p:cNvPr id="305" name="Google Shape;305;p1"/>
          <p:cNvSpPr txBox="1">
            <a:spLocks noGrp="1"/>
          </p:cNvSpPr>
          <p:nvPr>
            <p:ph type="body" idx="1"/>
          </p:nvPr>
        </p:nvSpPr>
        <p:spPr>
          <a:xfrm>
            <a:off x="118404" y="290066"/>
            <a:ext cx="6648155" cy="2727454"/>
          </a:xfrm>
          <a:prstGeom prst="rect">
            <a:avLst/>
          </a:prstGeom>
          <a:solidFill>
            <a:srgbClr val="385623">
              <a:alpha val="60000"/>
            </a:srgbClr>
          </a:solidFill>
          <a:ln>
            <a:noFill/>
          </a:ln>
        </p:spPr>
        <p:txBody>
          <a:bodyPr spcFirstLastPara="1" wrap="square" lIns="121900" tIns="60925" rIns="121900" bIns="60925" anchor="t" anchorCtr="0">
            <a:noAutofit/>
          </a:bodyPr>
          <a:lstStyle/>
          <a:p>
            <a:pPr marL="126997" lvl="0" indent="0">
              <a:lnSpc>
                <a:spcPct val="150000"/>
              </a:lnSpc>
              <a:buNone/>
            </a:pPr>
            <a:r>
              <a:rPr lang="en-US" sz="4400" dirty="0" smtClean="0"/>
              <a:t>EUSTEPs Training courses:</a:t>
            </a:r>
          </a:p>
          <a:p>
            <a:pPr marL="126997" lvl="0" indent="0">
              <a:lnSpc>
                <a:spcPct val="150000"/>
              </a:lnSpc>
              <a:buNone/>
            </a:pPr>
            <a:r>
              <a:rPr lang="en-US" sz="4400" dirty="0" smtClean="0"/>
              <a:t>A successful experience</a:t>
            </a:r>
          </a:p>
        </p:txBody>
      </p:sp>
      <p:sp>
        <p:nvSpPr>
          <p:cNvPr id="306" name="Google Shape;306;p1"/>
          <p:cNvSpPr txBox="1"/>
          <p:nvPr/>
        </p:nvSpPr>
        <p:spPr>
          <a:xfrm>
            <a:off x="202178" y="4377562"/>
            <a:ext cx="3756211" cy="954067"/>
          </a:xfrm>
          <a:prstGeom prst="rect">
            <a:avLst/>
          </a:prstGeom>
          <a:noFill/>
          <a:ln>
            <a:noFill/>
          </a:ln>
        </p:spPr>
        <p:txBody>
          <a:bodyPr spcFirstLastPara="1" wrap="square" lIns="91425" tIns="45700" rIns="91425" bIns="45700" anchor="t" anchorCtr="0">
            <a:spAutoFit/>
          </a:bodyPr>
          <a:lstStyle/>
          <a:p>
            <a:r>
              <a:rPr lang="en-US" sz="2800" b="1" dirty="0" smtClean="0">
                <a:solidFill>
                  <a:schemeClr val="accent4">
                    <a:lumMod val="20000"/>
                    <a:lumOff val="80000"/>
                  </a:schemeClr>
                </a:solidFill>
                <a:latin typeface="var(--h2_typography-font-family)"/>
              </a:rPr>
              <a:t>2nd multiplier event</a:t>
            </a:r>
          </a:p>
          <a:p>
            <a:pPr lvl="0"/>
            <a:r>
              <a:rPr lang="pt-PT" sz="1800" b="1" dirty="0">
                <a:solidFill>
                  <a:schemeClr val="accent4">
                    <a:lumMod val="20000"/>
                    <a:lumOff val="80000"/>
                  </a:schemeClr>
                </a:solidFill>
                <a:latin typeface="Calibri"/>
                <a:ea typeface="Calibri"/>
                <a:cs typeface="Calibri"/>
                <a:sym typeface="Calibri"/>
              </a:rPr>
              <a:t>October 8, </a:t>
            </a:r>
            <a:r>
              <a:rPr lang="pt-PT" sz="1800" b="1" dirty="0" smtClean="0">
                <a:solidFill>
                  <a:schemeClr val="accent4">
                    <a:lumMod val="20000"/>
                    <a:lumOff val="80000"/>
                  </a:schemeClr>
                </a:solidFill>
                <a:latin typeface="Calibri"/>
                <a:ea typeface="Calibri"/>
                <a:cs typeface="Calibri"/>
                <a:sym typeface="Calibri"/>
              </a:rPr>
              <a:t>2021</a:t>
            </a:r>
            <a:r>
              <a:rPr lang="en-US" sz="2800" b="1" dirty="0" smtClean="0">
                <a:solidFill>
                  <a:schemeClr val="accent4">
                    <a:lumMod val="20000"/>
                    <a:lumOff val="80000"/>
                  </a:schemeClr>
                </a:solidFill>
                <a:latin typeface="Calibri"/>
                <a:ea typeface="Calibri"/>
                <a:cs typeface="Calibri"/>
                <a:sym typeface="Calibri"/>
              </a:rPr>
              <a:t> </a:t>
            </a:r>
            <a:endParaRPr sz="2800" dirty="0">
              <a:solidFill>
                <a:schemeClr val="accent4">
                  <a:lumMod val="20000"/>
                  <a:lumOff val="80000"/>
                </a:schemeClr>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grpSp>
        <p:nvGrpSpPr>
          <p:cNvPr id="10" name="Group 9"/>
          <p:cNvGrpSpPr/>
          <p:nvPr/>
        </p:nvGrpSpPr>
        <p:grpSpPr>
          <a:xfrm>
            <a:off x="2666387" y="375063"/>
            <a:ext cx="8083090" cy="523220"/>
            <a:chOff x="2666387" y="375063"/>
            <a:chExt cx="8083090" cy="523220"/>
          </a:xfrm>
        </p:grpSpPr>
        <p:sp>
          <p:nvSpPr>
            <p:cNvPr id="578" name="Google Shape;578;p16"/>
            <p:cNvSpPr txBox="1"/>
            <p:nvPr/>
          </p:nvSpPr>
          <p:spPr>
            <a:xfrm>
              <a:off x="4771112" y="375063"/>
              <a:ext cx="5978365" cy="523220"/>
            </a:xfrm>
            <a:prstGeom prst="rect">
              <a:avLst/>
            </a:prstGeom>
            <a:solidFill>
              <a:schemeClr val="lt1"/>
            </a:solidFill>
            <a:ln w="2540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dirty="0" smtClean="0">
                  <a:solidFill>
                    <a:schemeClr val="accent1"/>
                  </a:solidFill>
                  <a:latin typeface="Calibri"/>
                  <a:ea typeface="Calibri"/>
                  <a:cs typeface="Calibri"/>
                  <a:sym typeface="Calibri"/>
                </a:rPr>
                <a:t>The EUSTEPs Timeline for training</a:t>
              </a:r>
              <a:endParaRPr sz="2800" b="1" dirty="0">
                <a:solidFill>
                  <a:schemeClr val="accent1"/>
                </a:solidFill>
                <a:latin typeface="Calibri"/>
                <a:ea typeface="Calibri"/>
                <a:cs typeface="Calibri"/>
                <a:sym typeface="Calibri"/>
              </a:endParaRPr>
            </a:p>
          </p:txBody>
        </p:sp>
        <p:cxnSp>
          <p:nvCxnSpPr>
            <p:cNvPr id="579" name="Google Shape;579;p16"/>
            <p:cNvCxnSpPr>
              <a:stCxn id="580" idx="3"/>
              <a:endCxn id="578" idx="1"/>
            </p:cNvCxnSpPr>
            <p:nvPr/>
          </p:nvCxnSpPr>
          <p:spPr>
            <a:xfrm rot="10800000" flipH="1">
              <a:off x="2666387" y="636559"/>
              <a:ext cx="2104800" cy="25200"/>
            </a:xfrm>
            <a:prstGeom prst="straightConnector1">
              <a:avLst/>
            </a:prstGeom>
            <a:noFill/>
            <a:ln w="25400" cap="flat" cmpd="sng">
              <a:solidFill>
                <a:schemeClr val="accent1"/>
              </a:solidFill>
              <a:prstDash val="solid"/>
              <a:miter lim="800000"/>
              <a:headEnd type="none" w="sm" len="sm"/>
              <a:tailEnd type="none" w="sm" len="sm"/>
            </a:ln>
          </p:spPr>
        </p:cxnSp>
      </p:grpSp>
      <p:pic>
        <p:nvPicPr>
          <p:cNvPr id="580" name="Google Shape;580;p16"/>
          <p:cNvPicPr preferRelativeResize="0"/>
          <p:nvPr/>
        </p:nvPicPr>
        <p:blipFill rotWithShape="1">
          <a:blip r:embed="rId3">
            <a:alphaModFix/>
          </a:blip>
          <a:srcRect/>
          <a:stretch/>
        </p:blipFill>
        <p:spPr>
          <a:xfrm>
            <a:off x="292275" y="128097"/>
            <a:ext cx="2374112" cy="1067324"/>
          </a:xfrm>
          <a:prstGeom prst="rect">
            <a:avLst/>
          </a:prstGeom>
          <a:noFill/>
          <a:ln>
            <a:noFill/>
          </a:ln>
        </p:spPr>
      </p:pic>
      <p:grpSp>
        <p:nvGrpSpPr>
          <p:cNvPr id="9" name="Group 8"/>
          <p:cNvGrpSpPr/>
          <p:nvPr/>
        </p:nvGrpSpPr>
        <p:grpSpPr>
          <a:xfrm>
            <a:off x="8774518" y="1463478"/>
            <a:ext cx="1863353" cy="1229270"/>
            <a:chOff x="8774518" y="1463478"/>
            <a:chExt cx="1863353" cy="1229270"/>
          </a:xfrm>
        </p:grpSpPr>
        <p:cxnSp>
          <p:nvCxnSpPr>
            <p:cNvPr id="600" name="Google Shape;600;p16"/>
            <p:cNvCxnSpPr/>
            <p:nvPr/>
          </p:nvCxnSpPr>
          <p:spPr>
            <a:xfrm flipH="1" flipV="1">
              <a:off x="9715267" y="1840586"/>
              <a:ext cx="912" cy="835136"/>
            </a:xfrm>
            <a:prstGeom prst="straightConnector1">
              <a:avLst/>
            </a:prstGeom>
            <a:solidFill>
              <a:schemeClr val="accent4"/>
            </a:solidFill>
            <a:ln w="76200" cap="flat" cmpd="sng">
              <a:solidFill>
                <a:schemeClr val="accent4"/>
              </a:solidFill>
              <a:prstDash val="solid"/>
              <a:miter lim="800000"/>
              <a:headEnd type="none" w="sm" len="sm"/>
              <a:tailEnd type="triangle" w="med" len="med"/>
            </a:ln>
          </p:spPr>
        </p:cxnSp>
        <p:sp>
          <p:nvSpPr>
            <p:cNvPr id="601" name="Google Shape;601;p16"/>
            <p:cNvSpPr txBox="1"/>
            <p:nvPr/>
          </p:nvSpPr>
          <p:spPr>
            <a:xfrm>
              <a:off x="8774518" y="1463478"/>
              <a:ext cx="1845206" cy="646290"/>
            </a:xfrm>
            <a:prstGeom prst="rect">
              <a:avLst/>
            </a:prstGeom>
            <a:solidFill>
              <a:schemeClr val="accent4"/>
            </a:solidFill>
            <a:ln w="25400" cap="flat" cmpd="sng">
              <a:solidFill>
                <a:schemeClr val="accent4">
                  <a:lumMod val="75000"/>
                </a:schemeClr>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smtClean="0">
                  <a:solidFill>
                    <a:schemeClr val="dk1"/>
                  </a:solidFill>
                  <a:latin typeface="Calibri"/>
                  <a:ea typeface="Calibri"/>
                  <a:cs typeface="Calibri"/>
                  <a:sym typeface="Calibri"/>
                </a:rPr>
                <a:t>4. EUSTEPs MOOC</a:t>
              </a:r>
              <a:endParaRPr dirty="0"/>
            </a:p>
          </p:txBody>
        </p:sp>
        <p:cxnSp>
          <p:nvCxnSpPr>
            <p:cNvPr id="602" name="Google Shape;602;p16"/>
            <p:cNvCxnSpPr/>
            <p:nvPr/>
          </p:nvCxnSpPr>
          <p:spPr>
            <a:xfrm>
              <a:off x="8792664" y="2692748"/>
              <a:ext cx="1845207" cy="0"/>
            </a:xfrm>
            <a:prstGeom prst="straightConnector1">
              <a:avLst/>
            </a:prstGeom>
            <a:solidFill>
              <a:schemeClr val="accent4"/>
            </a:solidFill>
            <a:ln w="57150" cap="flat" cmpd="sng">
              <a:solidFill>
                <a:schemeClr val="accent2"/>
              </a:solidFill>
              <a:prstDash val="solid"/>
              <a:miter lim="800000"/>
              <a:headEnd type="none" w="sm" len="sm"/>
              <a:tailEnd type="none" w="sm" len="sm"/>
            </a:ln>
          </p:spPr>
        </p:cxnSp>
      </p:grpSp>
      <p:sp>
        <p:nvSpPr>
          <p:cNvPr id="587" name="Google Shape;587;p16"/>
          <p:cNvSpPr/>
          <p:nvPr/>
        </p:nvSpPr>
        <p:spPr>
          <a:xfrm>
            <a:off x="944888" y="2249432"/>
            <a:ext cx="10578884" cy="1828800"/>
          </a:xfrm>
          <a:prstGeom prst="rightArrow">
            <a:avLst>
              <a:gd name="adj1" fmla="val 50000"/>
              <a:gd name="adj2" fmla="val 50000"/>
            </a:avLst>
          </a:prstGeom>
          <a:gradFill>
            <a:gsLst>
              <a:gs pos="0">
                <a:schemeClr val="accent4">
                  <a:lumMod val="60000"/>
                  <a:lumOff val="40000"/>
                </a:schemeClr>
              </a:gs>
              <a:gs pos="35000">
                <a:srgbClr val="DBDBDB"/>
              </a:gs>
              <a:gs pos="98000">
                <a:schemeClr val="accent1">
                  <a:lumMod val="40000"/>
                  <a:lumOff val="60000"/>
                </a:schemeClr>
              </a:gs>
            </a:gsLst>
            <a:path path="circle">
              <a:fillToRect l="100000" t="100000"/>
            </a:path>
            <a:tileRect r="-100000" b="-10000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nvGrpSpPr>
          <p:cNvPr id="6" name="Group 5"/>
          <p:cNvGrpSpPr/>
          <p:nvPr/>
        </p:nvGrpSpPr>
        <p:grpSpPr>
          <a:xfrm>
            <a:off x="1618282" y="1381010"/>
            <a:ext cx="2851731" cy="1293283"/>
            <a:chOff x="1618282" y="1381010"/>
            <a:chExt cx="2851731" cy="1293283"/>
          </a:xfrm>
        </p:grpSpPr>
        <p:cxnSp>
          <p:nvCxnSpPr>
            <p:cNvPr id="592" name="Google Shape;592;p16"/>
            <p:cNvCxnSpPr/>
            <p:nvPr/>
          </p:nvCxnSpPr>
          <p:spPr>
            <a:xfrm flipV="1">
              <a:off x="3055833" y="2296756"/>
              <a:ext cx="2090" cy="377537"/>
            </a:xfrm>
            <a:prstGeom prst="straightConnector1">
              <a:avLst/>
            </a:prstGeom>
            <a:noFill/>
            <a:ln w="38100" cap="flat" cmpd="sng">
              <a:solidFill>
                <a:srgbClr val="323F4F"/>
              </a:solidFill>
              <a:prstDash val="solid"/>
              <a:miter lim="800000"/>
              <a:headEnd type="none" w="sm" len="sm"/>
              <a:tailEnd type="triangle" w="med" len="med"/>
            </a:ln>
          </p:spPr>
        </p:cxnSp>
        <p:sp>
          <p:nvSpPr>
            <p:cNvPr id="593" name="Google Shape;593;p16"/>
            <p:cNvSpPr txBox="1"/>
            <p:nvPr/>
          </p:nvSpPr>
          <p:spPr>
            <a:xfrm>
              <a:off x="1618282" y="1381010"/>
              <a:ext cx="2851731" cy="923289"/>
            </a:xfrm>
            <a:prstGeom prst="rect">
              <a:avLst/>
            </a:prstGeom>
            <a:solidFill>
              <a:schemeClr val="bg2">
                <a:lumMod val="20000"/>
                <a:lumOff val="80000"/>
              </a:schemeClr>
            </a:solidFill>
            <a:ln w="28575"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lvl="0" algn="ctr"/>
              <a:r>
                <a:rPr lang="en-US" sz="1800" b="1" dirty="0" smtClean="0">
                  <a:latin typeface="Calibri"/>
                  <a:ea typeface="Calibri"/>
                  <a:cs typeface="Calibri"/>
                  <a:sym typeface="Calibri"/>
                </a:rPr>
                <a:t>2. EUSTEPs </a:t>
              </a:r>
              <a:r>
                <a:rPr lang="en-US" sz="1800" b="1" dirty="0">
                  <a:latin typeface="Calibri"/>
                  <a:ea typeface="Calibri"/>
                  <a:cs typeface="Calibri"/>
                  <a:sym typeface="Calibri"/>
                </a:rPr>
                <a:t>Training </a:t>
              </a:r>
              <a:r>
                <a:rPr lang="en-US" sz="1800" b="1" dirty="0" smtClean="0">
                  <a:latin typeface="Calibri"/>
                  <a:ea typeface="Calibri"/>
                  <a:cs typeface="Calibri"/>
                  <a:sym typeface="Calibri"/>
                </a:rPr>
                <a:t>Course </a:t>
              </a:r>
              <a:r>
                <a:rPr lang="en-US" sz="1800" b="1" dirty="0">
                  <a:latin typeface="Calibri"/>
                  <a:ea typeface="Calibri"/>
                  <a:cs typeface="Calibri"/>
                  <a:sym typeface="Calibri"/>
                </a:rPr>
                <a:t>for the </a:t>
              </a:r>
              <a:r>
                <a:rPr lang="en-US" sz="1800" b="1" dirty="0" smtClean="0">
                  <a:latin typeface="Calibri"/>
                  <a:ea typeface="Calibri"/>
                  <a:cs typeface="Calibri"/>
                  <a:sym typeface="Calibri"/>
                </a:rPr>
                <a:t>Educators and PhD Students</a:t>
              </a:r>
              <a:endParaRPr lang="en-US" sz="1800" b="1" dirty="0">
                <a:latin typeface="Calibri"/>
                <a:ea typeface="Calibri"/>
                <a:cs typeface="Calibri"/>
                <a:sym typeface="Calibri"/>
              </a:endParaRPr>
            </a:p>
          </p:txBody>
        </p:sp>
      </p:grpSp>
      <p:cxnSp>
        <p:nvCxnSpPr>
          <p:cNvPr id="594" name="Google Shape;594;p16"/>
          <p:cNvCxnSpPr/>
          <p:nvPr/>
        </p:nvCxnSpPr>
        <p:spPr>
          <a:xfrm>
            <a:off x="7760294" y="2565207"/>
            <a:ext cx="1" cy="1241775"/>
          </a:xfrm>
          <a:prstGeom prst="straightConnector1">
            <a:avLst/>
          </a:prstGeom>
          <a:noFill/>
          <a:ln w="38100" cap="flat" cmpd="sng">
            <a:solidFill>
              <a:srgbClr val="C00000"/>
            </a:solidFill>
            <a:prstDash val="dash"/>
            <a:round/>
            <a:headEnd type="none" w="sm" len="sm"/>
            <a:tailEnd type="none" w="sm" len="sm"/>
          </a:ln>
        </p:spPr>
      </p:cxnSp>
      <p:sp>
        <p:nvSpPr>
          <p:cNvPr id="4" name="Rectangle 3"/>
          <p:cNvSpPr/>
          <p:nvPr/>
        </p:nvSpPr>
        <p:spPr>
          <a:xfrm>
            <a:off x="961979" y="2705698"/>
            <a:ext cx="4187709" cy="91252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5149516" y="2705699"/>
            <a:ext cx="3625002" cy="91252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Google Shape;595;p16"/>
          <p:cNvSpPr txBox="1"/>
          <p:nvPr/>
        </p:nvSpPr>
        <p:spPr>
          <a:xfrm>
            <a:off x="9351791" y="2844684"/>
            <a:ext cx="136820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dirty="0" smtClean="0">
                <a:solidFill>
                  <a:schemeClr val="lt1"/>
                </a:solidFill>
                <a:latin typeface="Calibri"/>
                <a:ea typeface="Calibri"/>
                <a:cs typeface="Calibri"/>
                <a:sym typeface="Calibri"/>
              </a:rPr>
              <a:t>2022</a:t>
            </a:r>
            <a:endParaRPr sz="3600" b="1" dirty="0">
              <a:solidFill>
                <a:schemeClr val="lt1"/>
              </a:solidFill>
              <a:latin typeface="Calibri"/>
              <a:ea typeface="Calibri"/>
              <a:cs typeface="Calibri"/>
              <a:sym typeface="Calibri"/>
            </a:endParaRPr>
          </a:p>
        </p:txBody>
      </p:sp>
      <p:sp>
        <p:nvSpPr>
          <p:cNvPr id="50" name="Google Shape;595;p16"/>
          <p:cNvSpPr txBox="1"/>
          <p:nvPr/>
        </p:nvSpPr>
        <p:spPr>
          <a:xfrm>
            <a:off x="5337607" y="2783092"/>
            <a:ext cx="1180533"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dirty="0">
                <a:solidFill>
                  <a:schemeClr val="accent1"/>
                </a:solidFill>
                <a:latin typeface="Calibri"/>
                <a:ea typeface="Calibri"/>
                <a:cs typeface="Calibri"/>
                <a:sym typeface="Calibri"/>
              </a:rPr>
              <a:t>2021</a:t>
            </a:r>
            <a:endParaRPr sz="3600" b="1" dirty="0">
              <a:solidFill>
                <a:schemeClr val="accent1"/>
              </a:solidFill>
              <a:latin typeface="Calibri"/>
              <a:ea typeface="Calibri"/>
              <a:cs typeface="Calibri"/>
              <a:sym typeface="Calibri"/>
            </a:endParaRPr>
          </a:p>
        </p:txBody>
      </p:sp>
      <p:sp>
        <p:nvSpPr>
          <p:cNvPr id="51" name="Google Shape;588;p16"/>
          <p:cNvSpPr txBox="1"/>
          <p:nvPr/>
        </p:nvSpPr>
        <p:spPr>
          <a:xfrm>
            <a:off x="1400858" y="2783092"/>
            <a:ext cx="1903451"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dirty="0">
                <a:solidFill>
                  <a:schemeClr val="tx1"/>
                </a:solidFill>
                <a:latin typeface="Calibri"/>
                <a:ea typeface="Calibri"/>
                <a:cs typeface="Calibri"/>
                <a:sym typeface="Calibri"/>
              </a:rPr>
              <a:t>2020</a:t>
            </a:r>
            <a:endParaRPr sz="3600" b="1" dirty="0">
              <a:solidFill>
                <a:schemeClr val="tx1"/>
              </a:solidFill>
              <a:latin typeface="Calibri"/>
              <a:ea typeface="Calibri"/>
              <a:cs typeface="Calibri"/>
              <a:sym typeface="Calibri"/>
            </a:endParaRPr>
          </a:p>
        </p:txBody>
      </p:sp>
      <p:grpSp>
        <p:nvGrpSpPr>
          <p:cNvPr id="5" name="Group 4"/>
          <p:cNvGrpSpPr/>
          <p:nvPr/>
        </p:nvGrpSpPr>
        <p:grpSpPr>
          <a:xfrm>
            <a:off x="384216" y="3627856"/>
            <a:ext cx="3936733" cy="3081204"/>
            <a:chOff x="384216" y="3627856"/>
            <a:chExt cx="3936733" cy="3081204"/>
          </a:xfrm>
        </p:grpSpPr>
        <p:cxnSp>
          <p:nvCxnSpPr>
            <p:cNvPr id="589" name="Google Shape;589;p16"/>
            <p:cNvCxnSpPr/>
            <p:nvPr/>
          </p:nvCxnSpPr>
          <p:spPr>
            <a:xfrm>
              <a:off x="2060471" y="3627856"/>
              <a:ext cx="0" cy="450376"/>
            </a:xfrm>
            <a:prstGeom prst="straightConnector1">
              <a:avLst/>
            </a:prstGeom>
            <a:noFill/>
            <a:ln w="38100" cap="flat" cmpd="sng">
              <a:solidFill>
                <a:srgbClr val="C00000"/>
              </a:solidFill>
              <a:prstDash val="solid"/>
              <a:miter lim="800000"/>
              <a:headEnd type="none" w="sm" len="sm"/>
              <a:tailEnd type="triangle" w="med" len="med"/>
            </a:ln>
          </p:spPr>
        </p:cxnSp>
        <p:sp>
          <p:nvSpPr>
            <p:cNvPr id="590" name="Google Shape;590;p16"/>
            <p:cNvSpPr txBox="1"/>
            <p:nvPr/>
          </p:nvSpPr>
          <p:spPr>
            <a:xfrm>
              <a:off x="1072100" y="4111961"/>
              <a:ext cx="1987875" cy="1200288"/>
            </a:xfrm>
            <a:prstGeom prst="rect">
              <a:avLst/>
            </a:prstGeom>
            <a:solidFill>
              <a:srgbClr val="FFBDD8"/>
            </a:solidFill>
            <a:ln w="28575" cap="flat" cmpd="sng">
              <a:solidFill>
                <a:srgbClr val="C000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smtClean="0">
                  <a:solidFill>
                    <a:schemeClr val="dk1"/>
                  </a:solidFill>
                  <a:latin typeface="Calibri"/>
                  <a:ea typeface="Calibri"/>
                  <a:cs typeface="Calibri"/>
                  <a:sym typeface="Calibri"/>
                </a:rPr>
                <a:t>1. Pilot Course</a:t>
              </a:r>
              <a:r>
                <a:rPr lang="en-US" sz="1800" b="1" dirty="0">
                  <a:solidFill>
                    <a:schemeClr val="dk1"/>
                  </a:solidFill>
                  <a:latin typeface="Calibri"/>
                  <a:ea typeface="Calibri"/>
                  <a:cs typeface="Calibri"/>
                  <a:sym typeface="Calibri"/>
                </a:rPr>
                <a:t>:</a:t>
              </a:r>
            </a:p>
            <a:p>
              <a:pPr lvl="0"/>
              <a:r>
                <a:rPr lang="en-US" sz="1800" b="1" dirty="0">
                  <a:solidFill>
                    <a:schemeClr val="dk1"/>
                  </a:solidFill>
                  <a:latin typeface="Calibri"/>
                  <a:ea typeface="Calibri"/>
                  <a:cs typeface="Calibri"/>
                  <a:sym typeface="Calibri"/>
                </a:rPr>
                <a:t>EUSTEPs </a:t>
              </a:r>
              <a:r>
                <a:rPr lang="en-US" sz="1800" b="1" dirty="0" smtClean="0">
                  <a:solidFill>
                    <a:schemeClr val="dk1"/>
                  </a:solidFill>
                  <a:latin typeface="Calibri"/>
                  <a:ea typeface="Calibri"/>
                  <a:cs typeface="Calibri"/>
                  <a:sym typeface="Calibri"/>
                </a:rPr>
                <a:t>Module </a:t>
              </a:r>
              <a:r>
                <a:rPr lang="en-US" sz="1800" b="1" dirty="0">
                  <a:solidFill>
                    <a:schemeClr val="dk1"/>
                  </a:solidFill>
                  <a:latin typeface="Calibri"/>
                  <a:ea typeface="Calibri"/>
                  <a:cs typeface="Calibri"/>
                  <a:sym typeface="Calibri"/>
                </a:rPr>
                <a:t>for </a:t>
              </a:r>
              <a:r>
                <a:rPr lang="en-US" sz="1800" b="1" dirty="0" smtClean="0">
                  <a:solidFill>
                    <a:schemeClr val="dk1"/>
                  </a:solidFill>
                  <a:latin typeface="Calibri"/>
                  <a:ea typeface="Calibri"/>
                  <a:cs typeface="Calibri"/>
                  <a:sym typeface="Calibri"/>
                </a:rPr>
                <a:t>University Students</a:t>
              </a:r>
              <a:endParaRPr sz="1800" b="1" dirty="0">
                <a:solidFill>
                  <a:schemeClr val="dk1"/>
                </a:solidFill>
                <a:latin typeface="Calibri"/>
                <a:ea typeface="Calibri"/>
                <a:cs typeface="Calibri"/>
                <a:sym typeface="Calibri"/>
              </a:endParaRPr>
            </a:p>
          </p:txBody>
        </p:sp>
        <p:sp>
          <p:nvSpPr>
            <p:cNvPr id="71" name="Google Shape;320;p3"/>
            <p:cNvSpPr/>
            <p:nvPr/>
          </p:nvSpPr>
          <p:spPr>
            <a:xfrm>
              <a:off x="384216" y="5586822"/>
              <a:ext cx="3936733" cy="1122238"/>
            </a:xfrm>
            <a:prstGeom prst="roundRect">
              <a:avLst>
                <a:gd name="adj" fmla="val 16667"/>
              </a:avLst>
            </a:prstGeom>
            <a:noFill/>
            <a:ln w="28575" cap="flat" cmpd="sng">
              <a:solidFill>
                <a:srgbClr val="C00000"/>
              </a:solidFill>
              <a:prstDash val="dash"/>
              <a:miter lim="800000"/>
              <a:headEnd type="none" w="sm" len="sm"/>
              <a:tailEnd type="none" w="sm" len="sm"/>
            </a:ln>
          </p:spPr>
          <p:txBody>
            <a:bodyPr spcFirstLastPara="1" wrap="square" lIns="91425" tIns="45700" rIns="91425" bIns="45700" anchor="ctr" anchorCtr="0">
              <a:noAutofit/>
            </a:bodyPr>
            <a:lstStyle/>
            <a:p>
              <a:pPr marL="269875" lvl="0" indent="-269875">
                <a:buClr>
                  <a:schemeClr val="lt1"/>
                </a:buClr>
                <a:buSzPts val="1600"/>
                <a:buFont typeface="Noto Sans Symbols"/>
                <a:buChar char="▪"/>
              </a:pPr>
              <a:r>
                <a:rPr lang="en-US" sz="1600" dirty="0">
                  <a:solidFill>
                    <a:sysClr val="windowText" lastClr="000000"/>
                  </a:solidFill>
                  <a:latin typeface="Calibri"/>
                  <a:ea typeface="Calibri"/>
                  <a:cs typeface="Calibri"/>
                  <a:sym typeface="Calibri"/>
                </a:rPr>
                <a:t>Aristotle University of </a:t>
              </a:r>
              <a:r>
                <a:rPr lang="en-US" sz="1600" dirty="0" smtClean="0">
                  <a:solidFill>
                    <a:sysClr val="windowText" lastClr="000000"/>
                  </a:solidFill>
                  <a:latin typeface="Calibri"/>
                  <a:ea typeface="Calibri"/>
                  <a:cs typeface="Calibri"/>
                  <a:sym typeface="Calibri"/>
                </a:rPr>
                <a:t>Thessaloniki </a:t>
              </a:r>
              <a:r>
                <a:rPr lang="en-US" sz="1600" dirty="0">
                  <a:solidFill>
                    <a:sysClr val="windowText" lastClr="000000"/>
                  </a:solidFill>
                  <a:latin typeface="Calibri"/>
                  <a:ea typeface="Calibri"/>
                  <a:cs typeface="Calibri"/>
                  <a:sym typeface="Calibri"/>
                </a:rPr>
                <a:t>– GR </a:t>
              </a:r>
              <a:endParaRPr dirty="0">
                <a:solidFill>
                  <a:sysClr val="windowText" lastClr="000000"/>
                </a:solidFill>
              </a:endParaRPr>
            </a:p>
            <a:p>
              <a:pPr marL="269875" marR="0" lvl="0" indent="-269875" algn="l" rtl="0">
                <a:spcBef>
                  <a:spcPts val="0"/>
                </a:spcBef>
                <a:spcAft>
                  <a:spcPts val="0"/>
                </a:spcAft>
                <a:buClr>
                  <a:schemeClr val="lt1"/>
                </a:buClr>
                <a:buSzPts val="1600"/>
                <a:buFont typeface="Noto Sans Symbols"/>
                <a:buChar char="▪"/>
              </a:pPr>
              <a:r>
                <a:rPr lang="en-US" sz="1600" dirty="0" err="1">
                  <a:solidFill>
                    <a:sysClr val="windowText" lastClr="000000"/>
                  </a:solidFill>
                  <a:latin typeface="Calibri"/>
                  <a:ea typeface="Calibri"/>
                  <a:cs typeface="Calibri"/>
                  <a:sym typeface="Calibri"/>
                </a:rPr>
                <a:t>Universidade</a:t>
              </a:r>
              <a:r>
                <a:rPr lang="en-US" sz="1600" dirty="0">
                  <a:solidFill>
                    <a:sysClr val="windowText" lastClr="000000"/>
                  </a:solidFill>
                  <a:latin typeface="Calibri"/>
                  <a:ea typeface="Calibri"/>
                  <a:cs typeface="Calibri"/>
                  <a:sym typeface="Calibri"/>
                </a:rPr>
                <a:t> de </a:t>
              </a:r>
              <a:r>
                <a:rPr lang="en-US" sz="1600" dirty="0" err="1">
                  <a:solidFill>
                    <a:sysClr val="windowText" lastClr="000000"/>
                  </a:solidFill>
                  <a:latin typeface="Calibri"/>
                  <a:ea typeface="Calibri"/>
                  <a:cs typeface="Calibri"/>
                  <a:sym typeface="Calibri"/>
                </a:rPr>
                <a:t>Aveiro</a:t>
              </a:r>
              <a:r>
                <a:rPr lang="en-US" sz="1600" dirty="0">
                  <a:solidFill>
                    <a:sysClr val="windowText" lastClr="000000"/>
                  </a:solidFill>
                  <a:latin typeface="Calibri"/>
                  <a:ea typeface="Calibri"/>
                  <a:cs typeface="Calibri"/>
                  <a:sym typeface="Calibri"/>
                </a:rPr>
                <a:t> – PT </a:t>
              </a:r>
              <a:endParaRPr dirty="0">
                <a:solidFill>
                  <a:sysClr val="windowText" lastClr="000000"/>
                </a:solidFill>
              </a:endParaRPr>
            </a:p>
            <a:p>
              <a:pPr marL="269875" marR="0" lvl="0" indent="-269875" algn="l" rtl="0">
                <a:spcBef>
                  <a:spcPts val="0"/>
                </a:spcBef>
                <a:spcAft>
                  <a:spcPts val="0"/>
                </a:spcAft>
                <a:buClr>
                  <a:schemeClr val="lt1"/>
                </a:buClr>
                <a:buSzPts val="1600"/>
                <a:buFont typeface="Noto Sans Symbols"/>
                <a:buChar char="▪"/>
              </a:pPr>
              <a:r>
                <a:rPr lang="en-US" sz="1600" dirty="0" err="1">
                  <a:solidFill>
                    <a:sysClr val="windowText" lastClr="000000"/>
                  </a:solidFill>
                  <a:latin typeface="Calibri"/>
                  <a:ea typeface="Calibri"/>
                  <a:cs typeface="Calibri"/>
                  <a:sym typeface="Calibri"/>
                </a:rPr>
                <a:t>Universidade</a:t>
              </a:r>
              <a:r>
                <a:rPr lang="en-US" sz="1600" dirty="0">
                  <a:solidFill>
                    <a:sysClr val="windowText" lastClr="000000"/>
                  </a:solidFill>
                  <a:latin typeface="Calibri"/>
                  <a:ea typeface="Calibri"/>
                  <a:cs typeface="Calibri"/>
                  <a:sym typeface="Calibri"/>
                </a:rPr>
                <a:t> </a:t>
              </a:r>
              <a:r>
                <a:rPr lang="en-US" sz="1600" dirty="0" err="1">
                  <a:solidFill>
                    <a:sysClr val="windowText" lastClr="000000"/>
                  </a:solidFill>
                  <a:latin typeface="Calibri"/>
                  <a:ea typeface="Calibri"/>
                  <a:cs typeface="Calibri"/>
                  <a:sym typeface="Calibri"/>
                </a:rPr>
                <a:t>Aberta</a:t>
              </a:r>
              <a:r>
                <a:rPr lang="en-US" sz="1600" dirty="0">
                  <a:solidFill>
                    <a:sysClr val="windowText" lastClr="000000"/>
                  </a:solidFill>
                  <a:latin typeface="Calibri"/>
                  <a:ea typeface="Calibri"/>
                  <a:cs typeface="Calibri"/>
                  <a:sym typeface="Calibri"/>
                </a:rPr>
                <a:t> – PT </a:t>
              </a:r>
              <a:endParaRPr dirty="0">
                <a:solidFill>
                  <a:sysClr val="windowText" lastClr="000000"/>
                </a:solidFill>
              </a:endParaRPr>
            </a:p>
            <a:p>
              <a:pPr marL="269875" marR="0" lvl="0" indent="-269875" algn="l" rtl="0">
                <a:spcBef>
                  <a:spcPts val="0"/>
                </a:spcBef>
                <a:spcAft>
                  <a:spcPts val="0"/>
                </a:spcAft>
                <a:buClr>
                  <a:schemeClr val="lt1"/>
                </a:buClr>
                <a:buSzPts val="1600"/>
                <a:buFont typeface="Noto Sans Symbols"/>
                <a:buChar char="▪"/>
              </a:pPr>
              <a:r>
                <a:rPr lang="en-US" sz="1600" dirty="0" smtClean="0">
                  <a:solidFill>
                    <a:sysClr val="windowText" lastClr="000000"/>
                  </a:solidFill>
                  <a:latin typeface="Calibri"/>
                  <a:ea typeface="Calibri"/>
                  <a:cs typeface="Calibri"/>
                  <a:sym typeface="Calibri"/>
                </a:rPr>
                <a:t>University of Siena– IT</a:t>
              </a:r>
              <a:endParaRPr dirty="0">
                <a:solidFill>
                  <a:sysClr val="windowText" lastClr="000000"/>
                </a:solidFill>
              </a:endParaRPr>
            </a:p>
          </p:txBody>
        </p:sp>
        <p:cxnSp>
          <p:nvCxnSpPr>
            <p:cNvPr id="72" name="Google Shape;336;p3"/>
            <p:cNvCxnSpPr/>
            <p:nvPr/>
          </p:nvCxnSpPr>
          <p:spPr>
            <a:xfrm>
              <a:off x="1089019" y="5305756"/>
              <a:ext cx="390312" cy="281066"/>
            </a:xfrm>
            <a:prstGeom prst="straightConnector1">
              <a:avLst/>
            </a:prstGeom>
            <a:noFill/>
            <a:ln w="28575" cap="flat" cmpd="sng">
              <a:solidFill>
                <a:srgbClr val="C00000"/>
              </a:solidFill>
              <a:prstDash val="solid"/>
              <a:miter lim="800000"/>
              <a:headEnd type="none" w="sm" len="sm"/>
              <a:tailEnd type="triangle" w="med" len="med"/>
            </a:ln>
          </p:spPr>
        </p:cxnSp>
      </p:grpSp>
      <p:grpSp>
        <p:nvGrpSpPr>
          <p:cNvPr id="7" name="Group 6"/>
          <p:cNvGrpSpPr/>
          <p:nvPr/>
        </p:nvGrpSpPr>
        <p:grpSpPr>
          <a:xfrm>
            <a:off x="4502303" y="3618227"/>
            <a:ext cx="5686574" cy="3081203"/>
            <a:chOff x="4502303" y="3618227"/>
            <a:chExt cx="5686574" cy="3081203"/>
          </a:xfrm>
        </p:grpSpPr>
        <p:cxnSp>
          <p:nvCxnSpPr>
            <p:cNvPr id="81" name="Google Shape;333;p3"/>
            <p:cNvCxnSpPr/>
            <p:nvPr/>
          </p:nvCxnSpPr>
          <p:spPr>
            <a:xfrm flipH="1">
              <a:off x="5585242" y="5132240"/>
              <a:ext cx="1119788" cy="412971"/>
            </a:xfrm>
            <a:prstGeom prst="straightConnector1">
              <a:avLst/>
            </a:prstGeom>
            <a:noFill/>
            <a:ln w="28575" cap="flat" cmpd="sng">
              <a:solidFill>
                <a:schemeClr val="tx2">
                  <a:lumMod val="50000"/>
                </a:schemeClr>
              </a:solidFill>
              <a:prstDash val="solid"/>
              <a:miter lim="800000"/>
              <a:headEnd type="none" w="sm" len="sm"/>
              <a:tailEnd type="triangle" w="med" len="med"/>
            </a:ln>
          </p:spPr>
        </p:cxnSp>
        <p:cxnSp>
          <p:nvCxnSpPr>
            <p:cNvPr id="565" name="Google Shape;565;p16"/>
            <p:cNvCxnSpPr>
              <a:endCxn id="566" idx="0"/>
            </p:cNvCxnSpPr>
            <p:nvPr/>
          </p:nvCxnSpPr>
          <p:spPr>
            <a:xfrm>
              <a:off x="6695759" y="3618227"/>
              <a:ext cx="1" cy="590935"/>
            </a:xfrm>
            <a:prstGeom prst="straightConnector1">
              <a:avLst/>
            </a:prstGeom>
            <a:noFill/>
            <a:ln w="76200" cap="flat" cmpd="sng">
              <a:solidFill>
                <a:schemeClr val="tx2">
                  <a:lumMod val="50000"/>
                </a:schemeClr>
              </a:solidFill>
              <a:prstDash val="solid"/>
              <a:miter lim="800000"/>
              <a:headEnd type="none" w="sm" len="sm"/>
              <a:tailEnd type="triangle" w="med" len="med"/>
            </a:ln>
          </p:spPr>
        </p:cxnSp>
        <p:sp>
          <p:nvSpPr>
            <p:cNvPr id="566" name="Google Shape;566;p16"/>
            <p:cNvSpPr txBox="1"/>
            <p:nvPr/>
          </p:nvSpPr>
          <p:spPr>
            <a:xfrm>
              <a:off x="5591459" y="4209162"/>
              <a:ext cx="2208599" cy="923078"/>
            </a:xfrm>
            <a:prstGeom prst="rect">
              <a:avLst/>
            </a:prstGeom>
            <a:solidFill>
              <a:schemeClr val="accent3">
                <a:lumMod val="20000"/>
                <a:lumOff val="80000"/>
              </a:schemeClr>
            </a:solidFill>
            <a:ln w="25400" cap="flat" cmpd="sng">
              <a:solidFill>
                <a:schemeClr val="tx2">
                  <a:lumMod val="50000"/>
                </a:schemeClr>
              </a:solidFill>
              <a:prstDash val="solid"/>
              <a:miter lim="800000"/>
              <a:headEnd type="none" w="sm" len="sm"/>
              <a:tailEnd type="none" w="sm" len="sm"/>
            </a:ln>
          </p:spPr>
          <p:txBody>
            <a:bodyPr spcFirstLastPara="1" wrap="square" lIns="91425" tIns="45700" rIns="91425" bIns="45700" anchor="t" anchorCtr="0">
              <a:spAutoFit/>
            </a:bodyPr>
            <a:lstStyle/>
            <a:p>
              <a:pPr lvl="0" algn="ctr"/>
              <a:r>
                <a:rPr lang="en-US" sz="1800" b="1" dirty="0" smtClean="0">
                  <a:solidFill>
                    <a:schemeClr val="dk1"/>
                  </a:solidFill>
                  <a:latin typeface="Calibri"/>
                  <a:ea typeface="Calibri"/>
                  <a:cs typeface="Calibri"/>
                  <a:sym typeface="Calibri"/>
                </a:rPr>
                <a:t>3. EUSTEPs Training </a:t>
              </a:r>
              <a:r>
                <a:rPr lang="en-US" sz="1800" b="1" dirty="0">
                  <a:solidFill>
                    <a:schemeClr val="dk1"/>
                  </a:solidFill>
                  <a:latin typeface="Calibri"/>
                  <a:ea typeface="Calibri"/>
                  <a:cs typeface="Calibri"/>
                  <a:sym typeface="Calibri"/>
                </a:rPr>
                <a:t>C</a:t>
              </a:r>
              <a:r>
                <a:rPr lang="en-US" sz="1800" b="1" dirty="0" smtClean="0">
                  <a:solidFill>
                    <a:schemeClr val="dk1"/>
                  </a:solidFill>
                  <a:latin typeface="Calibri"/>
                  <a:ea typeface="Calibri"/>
                  <a:cs typeface="Calibri"/>
                  <a:sym typeface="Calibri"/>
                </a:rPr>
                <a:t>ourse for </a:t>
              </a:r>
              <a:r>
                <a:rPr lang="en-US" sz="1800" b="1" dirty="0">
                  <a:solidFill>
                    <a:schemeClr val="dk1"/>
                  </a:solidFill>
                  <a:latin typeface="Calibri"/>
                  <a:ea typeface="Calibri"/>
                  <a:cs typeface="Calibri"/>
                  <a:sym typeface="Calibri"/>
                </a:rPr>
                <a:t>the A</a:t>
              </a:r>
              <a:r>
                <a:rPr lang="en-US" sz="1800" b="1" dirty="0" smtClean="0">
                  <a:solidFill>
                    <a:schemeClr val="dk1"/>
                  </a:solidFill>
                  <a:latin typeface="Calibri"/>
                  <a:ea typeface="Calibri"/>
                  <a:cs typeface="Calibri"/>
                  <a:sym typeface="Calibri"/>
                </a:rPr>
                <a:t>dministrative Staff</a:t>
              </a:r>
              <a:endParaRPr sz="1800" b="1" dirty="0">
                <a:solidFill>
                  <a:schemeClr val="dk1"/>
                </a:solidFill>
                <a:latin typeface="Calibri"/>
                <a:ea typeface="Calibri"/>
                <a:cs typeface="Calibri"/>
                <a:sym typeface="Calibri"/>
              </a:endParaRPr>
            </a:p>
          </p:txBody>
        </p:sp>
        <p:sp>
          <p:nvSpPr>
            <p:cNvPr id="79" name="Google Shape;322;p3"/>
            <p:cNvSpPr/>
            <p:nvPr/>
          </p:nvSpPr>
          <p:spPr>
            <a:xfrm>
              <a:off x="4502303" y="5583988"/>
              <a:ext cx="2633067" cy="1105467"/>
            </a:xfrm>
            <a:prstGeom prst="roundRect">
              <a:avLst>
                <a:gd name="adj" fmla="val 16667"/>
              </a:avLst>
            </a:prstGeom>
            <a:solidFill>
              <a:schemeClr val="tx2">
                <a:lumMod val="75000"/>
              </a:schemeClr>
            </a:solidFill>
            <a:ln w="12700" cap="flat" cmpd="sng">
              <a:solidFill>
                <a:schemeClr val="tx2">
                  <a:lumMod val="50000"/>
                </a:schemeClr>
              </a:solidFill>
              <a:prstDash val="solid"/>
              <a:miter lim="800000"/>
              <a:headEnd type="none" w="sm" len="sm"/>
              <a:tailEnd type="none" w="sm" len="sm"/>
            </a:ln>
          </p:spPr>
          <p:txBody>
            <a:bodyPr spcFirstLastPara="1" wrap="square" lIns="91425" tIns="45700" rIns="91425" bIns="45700" anchor="ctr" anchorCtr="0">
              <a:noAutofit/>
            </a:bodyPr>
            <a:lstStyle/>
            <a:p>
              <a:pPr marR="0" lvl="0" algn="l" rtl="0">
                <a:spcBef>
                  <a:spcPts val="0"/>
                </a:spcBef>
                <a:spcAft>
                  <a:spcPts val="0"/>
                </a:spcAft>
                <a:buClr>
                  <a:schemeClr val="lt1"/>
                </a:buClr>
                <a:buSzPts val="1800"/>
              </a:pPr>
              <a:r>
                <a:rPr lang="en-US" sz="1800" dirty="0" smtClean="0">
                  <a:solidFill>
                    <a:schemeClr val="lt1"/>
                  </a:solidFill>
                  <a:latin typeface="Calibri"/>
                  <a:ea typeface="Calibri"/>
                  <a:cs typeface="Calibri"/>
                  <a:sym typeface="Calibri"/>
                </a:rPr>
                <a:t>Joint training:</a:t>
              </a:r>
            </a:p>
            <a:p>
              <a:pPr marL="285750" marR="0" lvl="0" indent="-285750" algn="l" rtl="0">
                <a:spcBef>
                  <a:spcPts val="0"/>
                </a:spcBef>
                <a:spcAft>
                  <a:spcPts val="0"/>
                </a:spcAft>
                <a:buClr>
                  <a:schemeClr val="lt1"/>
                </a:buClr>
                <a:buSzPts val="1800"/>
                <a:buFont typeface="Arial" panose="020B0604020202020204" pitchFamily="34" charset="0"/>
                <a:buChar char="•"/>
              </a:pPr>
              <a:r>
                <a:rPr lang="en-US" sz="1800" dirty="0" smtClean="0">
                  <a:solidFill>
                    <a:schemeClr val="lt1"/>
                  </a:solidFill>
                  <a:latin typeface="Calibri"/>
                  <a:ea typeface="Calibri"/>
                  <a:cs typeface="Calibri"/>
                  <a:sym typeface="Calibri"/>
                </a:rPr>
                <a:t>University of </a:t>
              </a:r>
              <a:r>
                <a:rPr lang="en-US" sz="1800" dirty="0" err="1" smtClean="0">
                  <a:solidFill>
                    <a:schemeClr val="lt1"/>
                  </a:solidFill>
                  <a:latin typeface="Calibri"/>
                  <a:ea typeface="Calibri"/>
                  <a:cs typeface="Calibri"/>
                  <a:sym typeface="Calibri"/>
                </a:rPr>
                <a:t>Aveiro</a:t>
              </a:r>
              <a:endParaRPr lang="en-US" sz="1800" dirty="0" smtClean="0">
                <a:solidFill>
                  <a:schemeClr val="lt1"/>
                </a:solidFill>
                <a:latin typeface="Calibri"/>
                <a:ea typeface="Calibri"/>
                <a:cs typeface="Calibri"/>
                <a:sym typeface="Calibri"/>
              </a:endParaRPr>
            </a:p>
            <a:p>
              <a:pPr marL="285750" marR="0" lvl="0" indent="-285750" algn="l" rtl="0">
                <a:spcBef>
                  <a:spcPts val="0"/>
                </a:spcBef>
                <a:spcAft>
                  <a:spcPts val="0"/>
                </a:spcAft>
                <a:buClr>
                  <a:schemeClr val="lt1"/>
                </a:buClr>
                <a:buSzPts val="1800"/>
                <a:buFont typeface="Arial" panose="020B0604020202020204" pitchFamily="34" charset="0"/>
                <a:buChar char="•"/>
              </a:pPr>
              <a:r>
                <a:rPr lang="en-US" sz="1800" dirty="0" err="1" smtClean="0">
                  <a:solidFill>
                    <a:schemeClr val="lt1"/>
                  </a:solidFill>
                  <a:latin typeface="Calibri"/>
                  <a:ea typeface="Calibri"/>
                  <a:cs typeface="Calibri"/>
                  <a:sym typeface="Calibri"/>
                </a:rPr>
                <a:t>Universidade</a:t>
              </a:r>
              <a:r>
                <a:rPr lang="en-US" sz="1800" dirty="0" smtClean="0">
                  <a:solidFill>
                    <a:schemeClr val="lt1"/>
                  </a:solidFill>
                  <a:latin typeface="Calibri"/>
                  <a:ea typeface="Calibri"/>
                  <a:cs typeface="Calibri"/>
                  <a:sym typeface="Calibri"/>
                </a:rPr>
                <a:t> </a:t>
              </a:r>
              <a:r>
                <a:rPr lang="en-US" sz="1800" dirty="0" err="1" smtClean="0">
                  <a:solidFill>
                    <a:schemeClr val="lt1"/>
                  </a:solidFill>
                  <a:latin typeface="Calibri"/>
                  <a:ea typeface="Calibri"/>
                  <a:cs typeface="Calibri"/>
                  <a:sym typeface="Calibri"/>
                </a:rPr>
                <a:t>Aberta</a:t>
              </a:r>
              <a:endParaRPr sz="1800" dirty="0">
                <a:solidFill>
                  <a:schemeClr val="lt1"/>
                </a:solidFill>
                <a:latin typeface="Calibri"/>
                <a:ea typeface="Calibri"/>
                <a:cs typeface="Calibri"/>
                <a:sym typeface="Calibri"/>
              </a:endParaRPr>
            </a:p>
          </p:txBody>
        </p:sp>
        <p:sp>
          <p:nvSpPr>
            <p:cNvPr id="80" name="Google Shape;323;p3"/>
            <p:cNvSpPr/>
            <p:nvPr/>
          </p:nvSpPr>
          <p:spPr>
            <a:xfrm>
              <a:off x="7199098" y="5583988"/>
              <a:ext cx="2989779" cy="1115442"/>
            </a:xfrm>
            <a:prstGeom prst="roundRect">
              <a:avLst>
                <a:gd name="adj" fmla="val 16667"/>
              </a:avLst>
            </a:prstGeom>
            <a:solidFill>
              <a:schemeClr val="tx2">
                <a:lumMod val="75000"/>
              </a:schemeClr>
            </a:solidFill>
            <a:ln w="12700" cap="flat" cmpd="sng">
              <a:solidFill>
                <a:schemeClr val="tx2">
                  <a:lumMod val="5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rtl="0">
                <a:spcBef>
                  <a:spcPts val="0"/>
                </a:spcBef>
                <a:spcAft>
                  <a:spcPts val="0"/>
                </a:spcAft>
                <a:buNone/>
              </a:pPr>
              <a:r>
                <a:rPr lang="en-US" sz="1800" dirty="0" smtClean="0">
                  <a:solidFill>
                    <a:schemeClr val="lt1"/>
                  </a:solidFill>
                  <a:latin typeface="Calibri"/>
                  <a:ea typeface="Calibri"/>
                  <a:cs typeface="Calibri"/>
                  <a:sym typeface="Calibri"/>
                </a:rPr>
                <a:t>2 separate training:</a:t>
              </a:r>
            </a:p>
            <a:p>
              <a:pPr marL="285750" marR="0" lvl="0" indent="-285750" rtl="0">
                <a:spcBef>
                  <a:spcPts val="0"/>
                </a:spcBef>
                <a:spcAft>
                  <a:spcPts val="0"/>
                </a:spcAft>
                <a:buClr>
                  <a:schemeClr val="bg1"/>
                </a:buClr>
                <a:buFont typeface="Arial" panose="020B0604020202020204" pitchFamily="34" charset="0"/>
                <a:buChar char="•"/>
              </a:pPr>
              <a:r>
                <a:rPr lang="en-US" sz="1800" dirty="0" smtClean="0">
                  <a:solidFill>
                    <a:schemeClr val="lt1"/>
                  </a:solidFill>
                  <a:latin typeface="Calibri"/>
                  <a:ea typeface="Calibri"/>
                  <a:cs typeface="Calibri"/>
                  <a:sym typeface="Calibri"/>
                </a:rPr>
                <a:t>University of Siena</a:t>
              </a:r>
            </a:p>
            <a:p>
              <a:pPr marL="285750" marR="0" lvl="0" indent="-285750" rtl="0">
                <a:spcBef>
                  <a:spcPts val="0"/>
                </a:spcBef>
                <a:spcAft>
                  <a:spcPts val="0"/>
                </a:spcAft>
                <a:buClr>
                  <a:schemeClr val="bg1"/>
                </a:buClr>
                <a:buFont typeface="Arial" panose="020B0604020202020204" pitchFamily="34" charset="0"/>
                <a:buChar char="•"/>
              </a:pPr>
              <a:r>
                <a:rPr lang="en-US" sz="1800" dirty="0" smtClean="0">
                  <a:solidFill>
                    <a:schemeClr val="lt1"/>
                  </a:solidFill>
                  <a:latin typeface="Calibri"/>
                  <a:ea typeface="Calibri"/>
                  <a:cs typeface="Calibri"/>
                  <a:sym typeface="Calibri"/>
                </a:rPr>
                <a:t>University of Thessaloniki</a:t>
              </a:r>
              <a:endParaRPr sz="1800" dirty="0">
                <a:solidFill>
                  <a:schemeClr val="lt1"/>
                </a:solidFill>
                <a:latin typeface="Calibri"/>
                <a:ea typeface="Calibri"/>
                <a:cs typeface="Calibri"/>
                <a:sym typeface="Calibri"/>
              </a:endParaRPr>
            </a:p>
          </p:txBody>
        </p:sp>
        <p:cxnSp>
          <p:nvCxnSpPr>
            <p:cNvPr id="85" name="Google Shape;333;p3"/>
            <p:cNvCxnSpPr>
              <a:stCxn id="566" idx="2"/>
              <a:endCxn id="80" idx="0"/>
            </p:cNvCxnSpPr>
            <p:nvPr/>
          </p:nvCxnSpPr>
          <p:spPr>
            <a:xfrm>
              <a:off x="6695759" y="5132240"/>
              <a:ext cx="1998229" cy="451748"/>
            </a:xfrm>
            <a:prstGeom prst="straightConnector1">
              <a:avLst/>
            </a:prstGeom>
            <a:noFill/>
            <a:ln w="28575" cap="flat" cmpd="sng">
              <a:solidFill>
                <a:schemeClr val="tx2">
                  <a:lumMod val="50000"/>
                </a:schemeClr>
              </a:solidFill>
              <a:prstDash val="solid"/>
              <a:miter lim="800000"/>
              <a:headEnd type="none" w="sm" len="sm"/>
              <a:tailEnd type="triangle" w="med" len="med"/>
            </a:ln>
          </p:spPr>
        </p:cxnSp>
      </p:grpSp>
      <p:grpSp>
        <p:nvGrpSpPr>
          <p:cNvPr id="8" name="Group 7"/>
          <p:cNvGrpSpPr/>
          <p:nvPr/>
        </p:nvGrpSpPr>
        <p:grpSpPr>
          <a:xfrm>
            <a:off x="4997573" y="1462046"/>
            <a:ext cx="3122728" cy="1248437"/>
            <a:chOff x="4997573" y="1462046"/>
            <a:chExt cx="3122728" cy="1248437"/>
          </a:xfrm>
        </p:grpSpPr>
        <p:sp>
          <p:nvSpPr>
            <p:cNvPr id="35" name="Google Shape;601;p16"/>
            <p:cNvSpPr txBox="1"/>
            <p:nvPr/>
          </p:nvSpPr>
          <p:spPr>
            <a:xfrm>
              <a:off x="4997573" y="1462046"/>
              <a:ext cx="1067757" cy="839164"/>
            </a:xfrm>
            <a:prstGeom prst="rect">
              <a:avLst/>
            </a:prstGeom>
            <a:noFill/>
            <a:ln w="25400" cap="flat" cmpd="sng">
              <a:solidFill>
                <a:schemeClr val="accent1"/>
              </a:solidFill>
              <a:prstDash val="dash"/>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dirty="0" smtClean="0">
                  <a:solidFill>
                    <a:schemeClr val="dk1"/>
                  </a:solidFill>
                  <a:latin typeface="Calibri"/>
                  <a:sym typeface="Calibri"/>
                </a:rPr>
                <a:t>1</a:t>
              </a:r>
              <a:r>
                <a:rPr lang="en-US" sz="1600" b="1" baseline="30000" dirty="0" smtClean="0">
                  <a:solidFill>
                    <a:schemeClr val="dk1"/>
                  </a:solidFill>
                  <a:latin typeface="Calibri"/>
                  <a:sym typeface="Calibri"/>
                </a:rPr>
                <a:t>st</a:t>
              </a:r>
              <a:r>
                <a:rPr lang="en-US" sz="1600" b="1" dirty="0" smtClean="0">
                  <a:solidFill>
                    <a:schemeClr val="dk1"/>
                  </a:solidFill>
                  <a:latin typeface="Calibri"/>
                  <a:sym typeface="Calibri"/>
                </a:rPr>
                <a:t> Multiplier Event</a:t>
              </a:r>
              <a:endParaRPr sz="1200" dirty="0"/>
            </a:p>
          </p:txBody>
        </p:sp>
        <p:sp>
          <p:nvSpPr>
            <p:cNvPr id="37" name="Google Shape;601;p16"/>
            <p:cNvSpPr txBox="1"/>
            <p:nvPr/>
          </p:nvSpPr>
          <p:spPr>
            <a:xfrm>
              <a:off x="7052544" y="1475891"/>
              <a:ext cx="1067757" cy="830956"/>
            </a:xfrm>
            <a:prstGeom prst="rect">
              <a:avLst/>
            </a:prstGeom>
            <a:noFill/>
            <a:ln w="25400" cap="flat" cmpd="sng">
              <a:solidFill>
                <a:schemeClr val="accent1"/>
              </a:solidFill>
              <a:prstDash val="dash"/>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dirty="0" smtClean="0">
                  <a:solidFill>
                    <a:schemeClr val="dk1"/>
                  </a:solidFill>
                  <a:latin typeface="Calibri"/>
                  <a:sym typeface="Calibri"/>
                </a:rPr>
                <a:t>2</a:t>
              </a:r>
              <a:r>
                <a:rPr lang="en-US" sz="1600" b="1" baseline="30000" dirty="0" smtClean="0">
                  <a:solidFill>
                    <a:schemeClr val="dk1"/>
                  </a:solidFill>
                  <a:latin typeface="Calibri"/>
                  <a:sym typeface="Calibri"/>
                </a:rPr>
                <a:t>nd</a:t>
              </a:r>
              <a:r>
                <a:rPr lang="en-US" sz="1600" b="1" dirty="0" smtClean="0">
                  <a:solidFill>
                    <a:schemeClr val="dk1"/>
                  </a:solidFill>
                  <a:latin typeface="Calibri"/>
                  <a:sym typeface="Calibri"/>
                </a:rPr>
                <a:t> Multiplier Event</a:t>
              </a:r>
              <a:endParaRPr sz="1200" dirty="0"/>
            </a:p>
          </p:txBody>
        </p:sp>
        <p:cxnSp>
          <p:nvCxnSpPr>
            <p:cNvPr id="38" name="Google Shape;592;p16"/>
            <p:cNvCxnSpPr/>
            <p:nvPr/>
          </p:nvCxnSpPr>
          <p:spPr>
            <a:xfrm flipV="1">
              <a:off x="7594170" y="2332946"/>
              <a:ext cx="2090" cy="377537"/>
            </a:xfrm>
            <a:prstGeom prst="straightConnector1">
              <a:avLst/>
            </a:prstGeom>
            <a:noFill/>
            <a:ln w="38100" cap="flat" cmpd="sng">
              <a:solidFill>
                <a:srgbClr val="323F4F"/>
              </a:solidFill>
              <a:prstDash val="solid"/>
              <a:miter lim="800000"/>
              <a:headEnd type="none" w="sm" len="sm"/>
              <a:tailEnd type="triangle" w="med" len="med"/>
            </a:ln>
          </p:spPr>
        </p:cxnSp>
        <p:cxnSp>
          <p:nvCxnSpPr>
            <p:cNvPr id="39" name="Google Shape;592;p16"/>
            <p:cNvCxnSpPr/>
            <p:nvPr/>
          </p:nvCxnSpPr>
          <p:spPr>
            <a:xfrm flipV="1">
              <a:off x="5538642" y="2320995"/>
              <a:ext cx="2090" cy="377537"/>
            </a:xfrm>
            <a:prstGeom prst="straightConnector1">
              <a:avLst/>
            </a:prstGeom>
            <a:noFill/>
            <a:ln w="38100" cap="flat" cmpd="sng">
              <a:solidFill>
                <a:srgbClr val="323F4F"/>
              </a:solidFill>
              <a:prstDash val="solid"/>
              <a:miter lim="800000"/>
              <a:headEnd type="none" w="sm" len="sm"/>
              <a:tailEnd type="triangle" w="med" len="med"/>
            </a:ln>
          </p:spPr>
        </p:cxnSp>
      </p:gr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87"/>
                                        </p:tgtEl>
                                        <p:attrNameLst>
                                          <p:attrName>style.visibility</p:attrName>
                                        </p:attrNameLst>
                                      </p:cBhvr>
                                      <p:to>
                                        <p:strVal val="visible"/>
                                      </p:to>
                                    </p:set>
                                    <p:animEffect transition="in" filter="fade">
                                      <p:cBhvr>
                                        <p:cTn id="7" dur="1000"/>
                                        <p:tgtEl>
                                          <p:spTgt spid="587"/>
                                        </p:tgtEl>
                                      </p:cBhvr>
                                    </p:animEffect>
                                    <p:anim calcmode="lin" valueType="num">
                                      <p:cBhvr>
                                        <p:cTn id="8" dur="1000" fill="hold"/>
                                        <p:tgtEl>
                                          <p:spTgt spid="587"/>
                                        </p:tgtEl>
                                        <p:attrNameLst>
                                          <p:attrName>ppt_x</p:attrName>
                                        </p:attrNameLst>
                                      </p:cBhvr>
                                      <p:tavLst>
                                        <p:tav tm="0">
                                          <p:val>
                                            <p:strVal val="#ppt_x"/>
                                          </p:val>
                                        </p:tav>
                                        <p:tav tm="100000">
                                          <p:val>
                                            <p:strVal val="#ppt_x"/>
                                          </p:val>
                                        </p:tav>
                                      </p:tavLst>
                                    </p:anim>
                                    <p:anim calcmode="lin" valueType="num">
                                      <p:cBhvr>
                                        <p:cTn id="9" dur="1000" fill="hold"/>
                                        <p:tgtEl>
                                          <p:spTgt spid="58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1000"/>
                                        <p:tgtEl>
                                          <p:spTgt spid="49"/>
                                        </p:tgtEl>
                                      </p:cBhvr>
                                    </p:animEffect>
                                    <p:anim calcmode="lin" valueType="num">
                                      <p:cBhvr>
                                        <p:cTn id="13" dur="1000" fill="hold"/>
                                        <p:tgtEl>
                                          <p:spTgt spid="49"/>
                                        </p:tgtEl>
                                        <p:attrNameLst>
                                          <p:attrName>ppt_x</p:attrName>
                                        </p:attrNameLst>
                                      </p:cBhvr>
                                      <p:tavLst>
                                        <p:tav tm="0">
                                          <p:val>
                                            <p:strVal val="#ppt_x"/>
                                          </p:val>
                                        </p:tav>
                                        <p:tav tm="100000">
                                          <p:val>
                                            <p:strVal val="#ppt_x"/>
                                          </p:val>
                                        </p:tav>
                                      </p:tavLst>
                                    </p:anim>
                                    <p:anim calcmode="lin" valueType="num">
                                      <p:cBhvr>
                                        <p:cTn id="14" dur="1000" fill="hold"/>
                                        <p:tgtEl>
                                          <p:spTgt spid="4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fade">
                                      <p:cBhvr>
                                        <p:cTn id="17" dur="1000"/>
                                        <p:tgtEl>
                                          <p:spTgt spid="50"/>
                                        </p:tgtEl>
                                      </p:cBhvr>
                                    </p:animEffect>
                                    <p:anim calcmode="lin" valueType="num">
                                      <p:cBhvr>
                                        <p:cTn id="18" dur="1000" fill="hold"/>
                                        <p:tgtEl>
                                          <p:spTgt spid="50"/>
                                        </p:tgtEl>
                                        <p:attrNameLst>
                                          <p:attrName>ppt_x</p:attrName>
                                        </p:attrNameLst>
                                      </p:cBhvr>
                                      <p:tavLst>
                                        <p:tav tm="0">
                                          <p:val>
                                            <p:strVal val="#ppt_x"/>
                                          </p:val>
                                        </p:tav>
                                        <p:tav tm="100000">
                                          <p:val>
                                            <p:strVal val="#ppt_x"/>
                                          </p:val>
                                        </p:tav>
                                      </p:tavLst>
                                    </p:anim>
                                    <p:anim calcmode="lin" valueType="num">
                                      <p:cBhvr>
                                        <p:cTn id="19" dur="1000" fill="hold"/>
                                        <p:tgtEl>
                                          <p:spTgt spid="5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1000"/>
                                        <p:tgtEl>
                                          <p:spTgt spid="51"/>
                                        </p:tgtEl>
                                      </p:cBhvr>
                                    </p:animEffect>
                                    <p:anim calcmode="lin" valueType="num">
                                      <p:cBhvr>
                                        <p:cTn id="23" dur="1000" fill="hold"/>
                                        <p:tgtEl>
                                          <p:spTgt spid="51"/>
                                        </p:tgtEl>
                                        <p:attrNameLst>
                                          <p:attrName>ppt_x</p:attrName>
                                        </p:attrNameLst>
                                      </p:cBhvr>
                                      <p:tavLst>
                                        <p:tav tm="0">
                                          <p:val>
                                            <p:strVal val="#ppt_x"/>
                                          </p:val>
                                        </p:tav>
                                        <p:tav tm="100000">
                                          <p:val>
                                            <p:strVal val="#ppt_x"/>
                                          </p:val>
                                        </p:tav>
                                      </p:tavLst>
                                    </p:anim>
                                    <p:anim calcmode="lin" valueType="num">
                                      <p:cBhvr>
                                        <p:cTn id="24" dur="1000" fill="hold"/>
                                        <p:tgtEl>
                                          <p:spTgt spid="5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fade">
                                      <p:cBhvr>
                                        <p:cTn id="32" dur="1000"/>
                                        <p:tgtEl>
                                          <p:spTgt spid="48"/>
                                        </p:tgtEl>
                                      </p:cBhvr>
                                    </p:animEffect>
                                    <p:anim calcmode="lin" valueType="num">
                                      <p:cBhvr>
                                        <p:cTn id="33" dur="1000" fill="hold"/>
                                        <p:tgtEl>
                                          <p:spTgt spid="48"/>
                                        </p:tgtEl>
                                        <p:attrNameLst>
                                          <p:attrName>ppt_x</p:attrName>
                                        </p:attrNameLst>
                                      </p:cBhvr>
                                      <p:tavLst>
                                        <p:tav tm="0">
                                          <p:val>
                                            <p:strVal val="#ppt_x"/>
                                          </p:val>
                                        </p:tav>
                                        <p:tav tm="100000">
                                          <p:val>
                                            <p:strVal val="#ppt_x"/>
                                          </p:val>
                                        </p:tav>
                                      </p:tavLst>
                                    </p:anim>
                                    <p:anim calcmode="lin" valueType="num">
                                      <p:cBhvr>
                                        <p:cTn id="34" dur="1000" fill="hold"/>
                                        <p:tgtEl>
                                          <p:spTgt spid="48"/>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53" presetClass="entr" presetSubtype="16" fill="hold" nodeType="afterEffect">
                                  <p:stCondLst>
                                    <p:cond delay="0"/>
                                  </p:stCondLst>
                                  <p:childTnLst>
                                    <p:set>
                                      <p:cBhvr>
                                        <p:cTn id="37" dur="1" fill="hold">
                                          <p:stCondLst>
                                            <p:cond delay="0"/>
                                          </p:stCondLst>
                                        </p:cTn>
                                        <p:tgtEl>
                                          <p:spTgt spid="594"/>
                                        </p:tgtEl>
                                        <p:attrNameLst>
                                          <p:attrName>style.visibility</p:attrName>
                                        </p:attrNameLst>
                                      </p:cBhvr>
                                      <p:to>
                                        <p:strVal val="visible"/>
                                      </p:to>
                                    </p:set>
                                    <p:anim calcmode="lin" valueType="num">
                                      <p:cBhvr>
                                        <p:cTn id="38" dur="500" fill="hold"/>
                                        <p:tgtEl>
                                          <p:spTgt spid="594"/>
                                        </p:tgtEl>
                                        <p:attrNameLst>
                                          <p:attrName>ppt_w</p:attrName>
                                        </p:attrNameLst>
                                      </p:cBhvr>
                                      <p:tavLst>
                                        <p:tav tm="0">
                                          <p:val>
                                            <p:fltVal val="0"/>
                                          </p:val>
                                        </p:tav>
                                        <p:tav tm="100000">
                                          <p:val>
                                            <p:strVal val="#ppt_w"/>
                                          </p:val>
                                        </p:tav>
                                      </p:tavLst>
                                    </p:anim>
                                    <p:anim calcmode="lin" valueType="num">
                                      <p:cBhvr>
                                        <p:cTn id="39" dur="500" fill="hold"/>
                                        <p:tgtEl>
                                          <p:spTgt spid="594"/>
                                        </p:tgtEl>
                                        <p:attrNameLst>
                                          <p:attrName>ppt_h</p:attrName>
                                        </p:attrNameLst>
                                      </p:cBhvr>
                                      <p:tavLst>
                                        <p:tav tm="0">
                                          <p:val>
                                            <p:fltVal val="0"/>
                                          </p:val>
                                        </p:tav>
                                        <p:tav tm="100000">
                                          <p:val>
                                            <p:strVal val="#ppt_h"/>
                                          </p:val>
                                        </p:tav>
                                      </p:tavLst>
                                    </p:anim>
                                    <p:animEffect transition="in" filter="fade">
                                      <p:cBhvr>
                                        <p:cTn id="40" dur="500"/>
                                        <p:tgtEl>
                                          <p:spTgt spid="594"/>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500"/>
                                        <p:tgtEl>
                                          <p:spTgt spid="5"/>
                                        </p:tgtEl>
                                      </p:cBhvr>
                                    </p:animEffect>
                                    <p:anim calcmode="lin" valueType="num">
                                      <p:cBhvr>
                                        <p:cTn id="46" dur="500" fill="hold"/>
                                        <p:tgtEl>
                                          <p:spTgt spid="5"/>
                                        </p:tgtEl>
                                        <p:attrNameLst>
                                          <p:attrName>ppt_x</p:attrName>
                                        </p:attrNameLst>
                                      </p:cBhvr>
                                      <p:tavLst>
                                        <p:tav tm="0">
                                          <p:val>
                                            <p:strVal val="#ppt_x"/>
                                          </p:val>
                                        </p:tav>
                                        <p:tav tm="100000">
                                          <p:val>
                                            <p:strVal val="#ppt_x"/>
                                          </p:val>
                                        </p:tav>
                                      </p:tavLst>
                                    </p:anim>
                                    <p:anim calcmode="lin" valueType="num">
                                      <p:cBhvr>
                                        <p:cTn id="47"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7" presetClass="entr" presetSubtype="0"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500"/>
                                        <p:tgtEl>
                                          <p:spTgt spid="6"/>
                                        </p:tgtEl>
                                      </p:cBhvr>
                                    </p:animEffect>
                                    <p:anim calcmode="lin" valueType="num">
                                      <p:cBhvr>
                                        <p:cTn id="53" dur="500" fill="hold"/>
                                        <p:tgtEl>
                                          <p:spTgt spid="6"/>
                                        </p:tgtEl>
                                        <p:attrNameLst>
                                          <p:attrName>ppt_x</p:attrName>
                                        </p:attrNameLst>
                                      </p:cBhvr>
                                      <p:tavLst>
                                        <p:tav tm="0">
                                          <p:val>
                                            <p:strVal val="#ppt_x"/>
                                          </p:val>
                                        </p:tav>
                                        <p:tav tm="100000">
                                          <p:val>
                                            <p:strVal val="#ppt_x"/>
                                          </p:val>
                                        </p:tav>
                                      </p:tavLst>
                                    </p:anim>
                                    <p:anim calcmode="lin" valueType="num">
                                      <p:cBhvr>
                                        <p:cTn id="5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fade">
                                      <p:cBhvr>
                                        <p:cTn id="59" dur="500"/>
                                        <p:tgtEl>
                                          <p:spTgt spid="7"/>
                                        </p:tgtEl>
                                      </p:cBhvr>
                                    </p:animEffect>
                                    <p:anim calcmode="lin" valueType="num">
                                      <p:cBhvr>
                                        <p:cTn id="60" dur="500" fill="hold"/>
                                        <p:tgtEl>
                                          <p:spTgt spid="7"/>
                                        </p:tgtEl>
                                        <p:attrNameLst>
                                          <p:attrName>ppt_x</p:attrName>
                                        </p:attrNameLst>
                                      </p:cBhvr>
                                      <p:tavLst>
                                        <p:tav tm="0">
                                          <p:val>
                                            <p:strVal val="#ppt_x"/>
                                          </p:val>
                                        </p:tav>
                                        <p:tav tm="100000">
                                          <p:val>
                                            <p:strVal val="#ppt_x"/>
                                          </p:val>
                                        </p:tav>
                                      </p:tavLst>
                                    </p:anim>
                                    <p:anim calcmode="lin" valueType="num">
                                      <p:cBhvr>
                                        <p:cTn id="61"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500"/>
                                        <p:tgtEl>
                                          <p:spTgt spid="8"/>
                                        </p:tgtEl>
                                      </p:cBhvr>
                                    </p:animEffect>
                                    <p:anim calcmode="lin" valueType="num">
                                      <p:cBhvr>
                                        <p:cTn id="67" dur="500" fill="hold"/>
                                        <p:tgtEl>
                                          <p:spTgt spid="8"/>
                                        </p:tgtEl>
                                        <p:attrNameLst>
                                          <p:attrName>ppt_x</p:attrName>
                                        </p:attrNameLst>
                                      </p:cBhvr>
                                      <p:tavLst>
                                        <p:tav tm="0">
                                          <p:val>
                                            <p:strVal val="#ppt_x"/>
                                          </p:val>
                                        </p:tav>
                                        <p:tav tm="100000">
                                          <p:val>
                                            <p:strVal val="#ppt_x"/>
                                          </p:val>
                                        </p:tav>
                                      </p:tavLst>
                                    </p:anim>
                                    <p:anim calcmode="lin" valueType="num">
                                      <p:cBhvr>
                                        <p:cTn id="68"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9"/>
                                        </p:tgtEl>
                                        <p:attrNameLst>
                                          <p:attrName>style.visibility</p:attrName>
                                        </p:attrNameLst>
                                      </p:cBhvr>
                                      <p:to>
                                        <p:strVal val="visible"/>
                                      </p:to>
                                    </p:set>
                                    <p:animEffect transition="in" filter="fade">
                                      <p:cBhvr>
                                        <p:cTn id="73" dur="500"/>
                                        <p:tgtEl>
                                          <p:spTgt spid="9"/>
                                        </p:tgtEl>
                                      </p:cBhvr>
                                    </p:animEffect>
                                    <p:anim calcmode="lin" valueType="num">
                                      <p:cBhvr>
                                        <p:cTn id="74" dur="500" fill="hold"/>
                                        <p:tgtEl>
                                          <p:spTgt spid="9"/>
                                        </p:tgtEl>
                                        <p:attrNameLst>
                                          <p:attrName>ppt_x</p:attrName>
                                        </p:attrNameLst>
                                      </p:cBhvr>
                                      <p:tavLst>
                                        <p:tav tm="0">
                                          <p:val>
                                            <p:strVal val="#ppt_x"/>
                                          </p:val>
                                        </p:tav>
                                        <p:tav tm="100000">
                                          <p:val>
                                            <p:strVal val="#ppt_x"/>
                                          </p:val>
                                        </p:tav>
                                      </p:tavLst>
                                    </p:anim>
                                    <p:anim calcmode="lin" valueType="num">
                                      <p:cBhvr>
                                        <p:cTn id="75"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7" grpId="0" animBg="1"/>
      <p:bldP spid="4" grpId="0" animBg="1"/>
      <p:bldP spid="48" grpId="0" animBg="1"/>
      <p:bldP spid="49" grpId="0"/>
      <p:bldP spid="50" grpId="0"/>
      <p:bldP spid="5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70" name="Google Shape;370;p4"/>
          <p:cNvSpPr txBox="1"/>
          <p:nvPr/>
        </p:nvSpPr>
        <p:spPr>
          <a:xfrm>
            <a:off x="4771112" y="375063"/>
            <a:ext cx="5978365" cy="523220"/>
          </a:xfrm>
          <a:prstGeom prst="rect">
            <a:avLst/>
          </a:prstGeom>
          <a:solidFill>
            <a:schemeClr val="lt1"/>
          </a:solidFill>
          <a:ln w="2540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dirty="0" smtClean="0">
                <a:solidFill>
                  <a:schemeClr val="accent1"/>
                </a:solidFill>
                <a:latin typeface="Calibri"/>
                <a:ea typeface="Calibri"/>
                <a:cs typeface="Calibri"/>
                <a:sym typeface="Calibri"/>
              </a:rPr>
              <a:t>Training courses…</a:t>
            </a:r>
            <a:endParaRPr sz="2800" b="1" dirty="0">
              <a:solidFill>
                <a:schemeClr val="accent1"/>
              </a:solidFill>
              <a:latin typeface="Calibri"/>
              <a:ea typeface="Calibri"/>
              <a:cs typeface="Calibri"/>
              <a:sym typeface="Calibri"/>
            </a:endParaRPr>
          </a:p>
        </p:txBody>
      </p:sp>
      <p:cxnSp>
        <p:nvCxnSpPr>
          <p:cNvPr id="371" name="Google Shape;371;p4"/>
          <p:cNvCxnSpPr>
            <a:stCxn id="372" idx="3"/>
            <a:endCxn id="370" idx="1"/>
          </p:cNvCxnSpPr>
          <p:nvPr/>
        </p:nvCxnSpPr>
        <p:spPr>
          <a:xfrm rot="10800000" flipH="1">
            <a:off x="2666387" y="636559"/>
            <a:ext cx="2104800" cy="25200"/>
          </a:xfrm>
          <a:prstGeom prst="straightConnector1">
            <a:avLst/>
          </a:prstGeom>
          <a:noFill/>
          <a:ln w="25400" cap="flat" cmpd="sng">
            <a:solidFill>
              <a:schemeClr val="accent1"/>
            </a:solidFill>
            <a:prstDash val="solid"/>
            <a:miter lim="800000"/>
            <a:headEnd type="none" w="sm" len="sm"/>
            <a:tailEnd type="none" w="sm" len="sm"/>
          </a:ln>
        </p:spPr>
      </p:cxnSp>
      <p:grpSp>
        <p:nvGrpSpPr>
          <p:cNvPr id="32" name="Group 31"/>
          <p:cNvGrpSpPr/>
          <p:nvPr/>
        </p:nvGrpSpPr>
        <p:grpSpPr>
          <a:xfrm>
            <a:off x="242267" y="898283"/>
            <a:ext cx="7518028" cy="4518462"/>
            <a:chOff x="497065" y="964508"/>
            <a:chExt cx="7520988" cy="4518462"/>
          </a:xfrm>
        </p:grpSpPr>
        <p:cxnSp>
          <p:nvCxnSpPr>
            <p:cNvPr id="374" name="Google Shape;374;p4"/>
            <p:cNvCxnSpPr>
              <a:stCxn id="370" idx="2"/>
              <a:endCxn id="375" idx="0"/>
            </p:cNvCxnSpPr>
            <p:nvPr/>
          </p:nvCxnSpPr>
          <p:spPr>
            <a:xfrm flipH="1">
              <a:off x="2457133" y="964508"/>
              <a:ext cx="5560920" cy="441823"/>
            </a:xfrm>
            <a:prstGeom prst="straightConnector1">
              <a:avLst/>
            </a:prstGeom>
            <a:noFill/>
            <a:ln w="25400" cap="flat" cmpd="sng">
              <a:solidFill>
                <a:srgbClr val="9A0063"/>
              </a:solidFill>
              <a:prstDash val="solid"/>
              <a:miter lim="800000"/>
              <a:headEnd type="none" w="sm" len="sm"/>
              <a:tailEnd type="none" w="sm" len="sm"/>
            </a:ln>
          </p:spPr>
        </p:cxnSp>
        <p:grpSp>
          <p:nvGrpSpPr>
            <p:cNvPr id="376" name="Google Shape;376;p4"/>
            <p:cNvGrpSpPr/>
            <p:nvPr/>
          </p:nvGrpSpPr>
          <p:grpSpPr>
            <a:xfrm>
              <a:off x="497065" y="1406331"/>
              <a:ext cx="4042223" cy="4076639"/>
              <a:chOff x="380114" y="1394957"/>
              <a:chExt cx="4268482" cy="4140313"/>
            </a:xfrm>
          </p:grpSpPr>
          <p:grpSp>
            <p:nvGrpSpPr>
              <p:cNvPr id="377" name="Google Shape;377;p4"/>
              <p:cNvGrpSpPr/>
              <p:nvPr/>
            </p:nvGrpSpPr>
            <p:grpSpPr>
              <a:xfrm>
                <a:off x="380114" y="1394957"/>
                <a:ext cx="4268482" cy="4140313"/>
                <a:chOff x="380114" y="1394957"/>
                <a:chExt cx="4268482" cy="4140313"/>
              </a:xfrm>
            </p:grpSpPr>
            <p:sp>
              <p:nvSpPr>
                <p:cNvPr id="375" name="Google Shape;375;p4"/>
                <p:cNvSpPr/>
                <p:nvPr/>
              </p:nvSpPr>
              <p:spPr>
                <a:xfrm>
                  <a:off x="380114" y="1394957"/>
                  <a:ext cx="4139561" cy="1014179"/>
                </a:xfrm>
                <a:prstGeom prst="roundRect">
                  <a:avLst>
                    <a:gd name="adj" fmla="val 16667"/>
                  </a:avLst>
                </a:prstGeom>
                <a:solidFill>
                  <a:srgbClr val="FFBDD8"/>
                </a:solidFill>
                <a:ln w="12700" cap="flat" cmpd="sng">
                  <a:solidFill>
                    <a:srgbClr val="9A006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smtClean="0">
                      <a:solidFill>
                        <a:srgbClr val="9A0063"/>
                      </a:solidFill>
                      <a:latin typeface="Calibri"/>
                      <a:ea typeface="Calibri"/>
                      <a:cs typeface="Calibri"/>
                      <a:sym typeface="Calibri"/>
                    </a:rPr>
                    <a:t>1.EUSTEPs Module for Students</a:t>
                  </a:r>
                  <a:r>
                    <a:rPr lang="en-US" sz="2400" b="1" dirty="0">
                      <a:solidFill>
                        <a:srgbClr val="9A0063"/>
                      </a:solidFill>
                      <a:latin typeface="Calibri"/>
                      <a:ea typeface="Calibri"/>
                      <a:cs typeface="Calibri"/>
                      <a:sym typeface="Calibri"/>
                    </a:rPr>
                    <a:t> </a:t>
                  </a:r>
                  <a:r>
                    <a:rPr lang="en-US" sz="2400" b="1" dirty="0" smtClean="0">
                      <a:solidFill>
                        <a:srgbClr val="9A0063"/>
                      </a:solidFill>
                      <a:latin typeface="Calibri"/>
                      <a:ea typeface="Calibri"/>
                      <a:cs typeface="Calibri"/>
                      <a:sym typeface="Calibri"/>
                    </a:rPr>
                    <a:t>(Pilot)</a:t>
                  </a:r>
                </a:p>
              </p:txBody>
            </p:sp>
            <p:sp>
              <p:nvSpPr>
                <p:cNvPr id="378" name="Google Shape;378;p4"/>
                <p:cNvSpPr/>
                <p:nvPr/>
              </p:nvSpPr>
              <p:spPr>
                <a:xfrm>
                  <a:off x="553936" y="2420075"/>
                  <a:ext cx="241435" cy="2414356"/>
                </a:xfrm>
                <a:custGeom>
                  <a:avLst/>
                  <a:gdLst/>
                  <a:ahLst/>
                  <a:cxnLst/>
                  <a:rect l="l" t="t" r="r" b="b"/>
                  <a:pathLst>
                    <a:path w="120000" h="120000" extrusionOk="0">
                      <a:moveTo>
                        <a:pt x="0" y="0"/>
                      </a:moveTo>
                      <a:lnTo>
                        <a:pt x="0" y="120000"/>
                      </a:lnTo>
                      <a:lnTo>
                        <a:pt x="120000" y="120000"/>
                      </a:lnTo>
                    </a:path>
                  </a:pathLst>
                </a:custGeom>
                <a:noFill/>
                <a:ln w="25400" cap="flat" cmpd="sng">
                  <a:solidFill>
                    <a:srgbClr val="9A0063"/>
                  </a:solidFill>
                  <a:prstDash val="solid"/>
                  <a:miter lim="800000"/>
                  <a:headEnd type="none" w="sm" len="sm"/>
                  <a:tailEnd type="none" w="sm" len="sm"/>
                </a:ln>
              </p:spPr>
            </p:sp>
            <p:sp>
              <p:nvSpPr>
                <p:cNvPr id="380" name="Google Shape;380;p4"/>
                <p:cNvSpPr/>
                <p:nvPr/>
              </p:nvSpPr>
              <p:spPr>
                <a:xfrm>
                  <a:off x="800685" y="2539230"/>
                  <a:ext cx="3847911" cy="1042684"/>
                </a:xfrm>
                <a:prstGeom prst="roundRect">
                  <a:avLst>
                    <a:gd name="adj" fmla="val 10000"/>
                  </a:avLst>
                </a:prstGeom>
                <a:solidFill>
                  <a:schemeClr val="lt1">
                    <a:alpha val="89803"/>
                  </a:schemeClr>
                </a:solidFill>
                <a:ln w="25400" cap="flat" cmpd="sng">
                  <a:solidFill>
                    <a:srgbClr val="9A0063">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285750" indent="-285750">
                    <a:lnSpc>
                      <a:spcPct val="90000"/>
                    </a:lnSpc>
                    <a:buSzPts val="1800"/>
                    <a:buFont typeface="Arial" panose="020B0604020202020204" pitchFamily="34" charset="0"/>
                    <a:buChar char="•"/>
                  </a:pPr>
                  <a:r>
                    <a:rPr lang="en-US" sz="1800" b="1" dirty="0">
                      <a:solidFill>
                        <a:srgbClr val="C00000"/>
                      </a:solidFill>
                      <a:latin typeface="Calibri"/>
                      <a:ea typeface="Calibri"/>
                      <a:cs typeface="Calibri"/>
                      <a:sym typeface="Calibri"/>
                    </a:rPr>
                    <a:t>Pilot</a:t>
                  </a:r>
                  <a:r>
                    <a:rPr lang="en-US" sz="1800" dirty="0">
                      <a:solidFill>
                        <a:srgbClr val="C00000"/>
                      </a:solidFill>
                      <a:latin typeface="Calibri"/>
                      <a:ea typeface="Calibri"/>
                      <a:cs typeface="Calibri"/>
                      <a:sym typeface="Calibri"/>
                    </a:rPr>
                    <a:t> </a:t>
                  </a:r>
                  <a:r>
                    <a:rPr lang="en-US" sz="1800" dirty="0">
                      <a:latin typeface="Calibri"/>
                      <a:ea typeface="Calibri"/>
                      <a:cs typeface="Calibri"/>
                      <a:sym typeface="Calibri"/>
                    </a:rPr>
                    <a:t>phase: Taught in 4 </a:t>
                  </a:r>
                  <a:r>
                    <a:rPr lang="en-US" sz="1800" dirty="0" smtClean="0">
                      <a:latin typeface="Calibri"/>
                      <a:ea typeface="Calibri"/>
                      <a:cs typeface="Calibri"/>
                      <a:sym typeface="Calibri"/>
                    </a:rPr>
                    <a:t>UNIs (Face-to-face</a:t>
                  </a:r>
                  <a:r>
                    <a:rPr lang="en-US" sz="1800" dirty="0">
                      <a:latin typeface="Calibri"/>
                      <a:ea typeface="Calibri"/>
                      <a:cs typeface="Calibri"/>
                      <a:sym typeface="Calibri"/>
                    </a:rPr>
                    <a:t>/ On-line/ Long-distance </a:t>
                  </a:r>
                  <a:r>
                    <a:rPr lang="en-US" sz="1800" dirty="0" smtClean="0">
                      <a:latin typeface="Calibri"/>
                      <a:ea typeface="Calibri"/>
                      <a:cs typeface="Calibri"/>
                      <a:sym typeface="Calibri"/>
                    </a:rPr>
                    <a:t>learning)</a:t>
                  </a:r>
                  <a:endParaRPr lang="en-US" sz="1800" dirty="0">
                    <a:latin typeface="Calibri"/>
                    <a:ea typeface="Calibri"/>
                    <a:cs typeface="Calibri"/>
                    <a:sym typeface="Calibri"/>
                  </a:endParaRPr>
                </a:p>
                <a:p>
                  <a:pPr marL="285750" indent="-285750">
                    <a:lnSpc>
                      <a:spcPct val="90000"/>
                    </a:lnSpc>
                    <a:buSzPts val="1800"/>
                    <a:buFont typeface="Arial" panose="020B0604020202020204" pitchFamily="34" charset="0"/>
                    <a:buChar char="•"/>
                  </a:pPr>
                  <a:r>
                    <a:rPr lang="en-US" sz="1800" dirty="0">
                      <a:latin typeface="Calibri"/>
                      <a:ea typeface="Calibri"/>
                      <a:cs typeface="Calibri"/>
                    </a:rPr>
                    <a:t>6 </a:t>
                  </a:r>
                  <a:r>
                    <a:rPr lang="en-US" sz="1800" dirty="0" smtClean="0">
                      <a:latin typeface="Calibri"/>
                      <a:ea typeface="Calibri"/>
                      <a:cs typeface="Calibri"/>
                    </a:rPr>
                    <a:t>educators/ 52 students</a:t>
                  </a:r>
                  <a:endParaRPr lang="en-US" sz="1800" dirty="0">
                    <a:latin typeface="Calibri"/>
                    <a:ea typeface="Calibri"/>
                    <a:cs typeface="Calibri"/>
                    <a:sym typeface="Calibri"/>
                  </a:endParaRPr>
                </a:p>
              </p:txBody>
            </p:sp>
            <p:sp>
              <p:nvSpPr>
                <p:cNvPr id="383" name="Google Shape;383;p4"/>
                <p:cNvSpPr/>
                <p:nvPr/>
              </p:nvSpPr>
              <p:spPr>
                <a:xfrm>
                  <a:off x="798564" y="3681457"/>
                  <a:ext cx="3850032" cy="1853813"/>
                </a:xfrm>
                <a:prstGeom prst="roundRect">
                  <a:avLst>
                    <a:gd name="adj" fmla="val 10000"/>
                  </a:avLst>
                </a:prstGeom>
                <a:solidFill>
                  <a:schemeClr val="lt1">
                    <a:alpha val="89803"/>
                  </a:schemeClr>
                </a:solidFill>
                <a:ln w="25400" cap="flat" cmpd="sng">
                  <a:solidFill>
                    <a:srgbClr val="9A0063"/>
                  </a:solidFill>
                  <a:prstDash val="solid"/>
                  <a:miter lim="800000"/>
                  <a:headEnd type="none" w="sm" len="sm"/>
                  <a:tailEnd type="none" w="sm" len="sm"/>
                </a:ln>
              </p:spPr>
              <p:txBody>
                <a:bodyPr spcFirstLastPara="1" wrap="square" lIns="91425" tIns="91425" rIns="91425" bIns="91425" anchor="ctr" anchorCtr="0">
                  <a:noAutofit/>
                </a:bodyPr>
                <a:lstStyle/>
                <a:p>
                  <a:pPr marL="285750" lvl="0" indent="-285750">
                    <a:buFont typeface="Arial" panose="020B0604020202020204" pitchFamily="34" charset="0"/>
                    <a:buChar char="•"/>
                  </a:pPr>
                  <a:r>
                    <a:rPr lang="en-US" sz="1600" dirty="0" smtClean="0">
                      <a:latin typeface="Calibri"/>
                      <a:ea typeface="Calibri"/>
                      <a:cs typeface="Calibri"/>
                    </a:rPr>
                    <a:t>The module has been taught to some</a:t>
                  </a:r>
                  <a:r>
                    <a:rPr lang="en-US" sz="1600" b="1" dirty="0" smtClean="0">
                      <a:latin typeface="Calibri"/>
                      <a:ea typeface="Calibri"/>
                      <a:cs typeface="Calibri"/>
                    </a:rPr>
                    <a:t> </a:t>
                  </a:r>
                  <a:r>
                    <a:rPr lang="en-US" sz="1600" b="1" dirty="0" smtClean="0">
                      <a:solidFill>
                        <a:srgbClr val="FF0000"/>
                      </a:solidFill>
                      <a:latin typeface="Calibri"/>
                      <a:ea typeface="Calibri"/>
                      <a:cs typeface="Calibri"/>
                    </a:rPr>
                    <a:t>1000 </a:t>
                  </a:r>
                  <a:r>
                    <a:rPr lang="en-US" sz="1600" dirty="0" smtClean="0">
                      <a:latin typeface="Calibri"/>
                      <a:ea typeface="Calibri"/>
                      <a:cs typeface="Calibri"/>
                    </a:rPr>
                    <a:t>students.</a:t>
                  </a:r>
                </a:p>
                <a:p>
                  <a:pPr marL="285750" lvl="0" indent="-285750">
                    <a:buFont typeface="Arial" panose="020B0604020202020204" pitchFamily="34" charset="0"/>
                    <a:buChar char="•"/>
                  </a:pPr>
                  <a:r>
                    <a:rPr lang="en-US" sz="1600" dirty="0">
                      <a:solidFill>
                        <a:schemeClr val="tx1"/>
                      </a:solidFill>
                      <a:latin typeface="Calibri"/>
                      <a:ea typeface="Calibri"/>
                      <a:cs typeface="Calibri"/>
                    </a:rPr>
                    <a:t>Inspired by </a:t>
                  </a:r>
                  <a:r>
                    <a:rPr lang="en-US" sz="1600" dirty="0" smtClean="0">
                      <a:solidFill>
                        <a:schemeClr val="tx1"/>
                      </a:solidFill>
                      <a:latin typeface="Calibri"/>
                      <a:ea typeface="Calibri"/>
                      <a:cs typeface="Calibri"/>
                    </a:rPr>
                    <a:t>EUSTEPs module, </a:t>
                  </a:r>
                  <a:r>
                    <a:rPr lang="en-US" sz="1600" dirty="0">
                      <a:solidFill>
                        <a:schemeClr val="tx1"/>
                      </a:solidFill>
                      <a:latin typeface="Calibri"/>
                      <a:ea typeface="Calibri"/>
                      <a:cs typeface="Calibri"/>
                    </a:rPr>
                    <a:t>but with different educational materials, around </a:t>
                  </a:r>
                  <a:r>
                    <a:rPr lang="en-US" sz="1600" b="1" dirty="0">
                      <a:solidFill>
                        <a:srgbClr val="FF0000"/>
                      </a:solidFill>
                      <a:latin typeface="Calibri"/>
                      <a:ea typeface="Calibri"/>
                      <a:cs typeface="Calibri"/>
                    </a:rPr>
                    <a:t>4300</a:t>
                  </a:r>
                  <a:r>
                    <a:rPr lang="en-US" sz="1600" dirty="0">
                      <a:solidFill>
                        <a:schemeClr val="tx1"/>
                      </a:solidFill>
                      <a:latin typeface="Calibri"/>
                      <a:ea typeface="Calibri"/>
                      <a:cs typeface="Calibri"/>
                    </a:rPr>
                    <a:t> students have been trained in </a:t>
                  </a:r>
                  <a:r>
                    <a:rPr lang="en-US" sz="1600" dirty="0" err="1">
                      <a:solidFill>
                        <a:schemeClr val="tx1"/>
                      </a:solidFill>
                      <a:latin typeface="Calibri"/>
                      <a:ea typeface="Calibri"/>
                      <a:cs typeface="Calibri"/>
                    </a:rPr>
                    <a:t>Paulista</a:t>
                  </a:r>
                  <a:r>
                    <a:rPr lang="en-US" sz="1600" dirty="0">
                      <a:solidFill>
                        <a:schemeClr val="tx1"/>
                      </a:solidFill>
                      <a:latin typeface="Calibri"/>
                      <a:ea typeface="Calibri"/>
                      <a:cs typeface="Calibri"/>
                    </a:rPr>
                    <a:t> University, Brazil, about sustainability and EF</a:t>
                  </a:r>
                </a:p>
              </p:txBody>
            </p:sp>
          </p:grpSp>
          <p:sp>
            <p:nvSpPr>
              <p:cNvPr id="385" name="Google Shape;385;p4"/>
              <p:cNvSpPr/>
              <p:nvPr/>
            </p:nvSpPr>
            <p:spPr>
              <a:xfrm>
                <a:off x="559251" y="2409136"/>
                <a:ext cx="275389" cy="905383"/>
              </a:xfrm>
              <a:custGeom>
                <a:avLst/>
                <a:gdLst/>
                <a:ahLst/>
                <a:cxnLst/>
                <a:rect l="l" t="t" r="r" b="b"/>
                <a:pathLst>
                  <a:path w="120000" h="120000" extrusionOk="0">
                    <a:moveTo>
                      <a:pt x="0" y="0"/>
                    </a:moveTo>
                    <a:lnTo>
                      <a:pt x="0" y="120000"/>
                    </a:lnTo>
                    <a:lnTo>
                      <a:pt x="105205" y="120000"/>
                    </a:lnTo>
                  </a:path>
                </a:pathLst>
              </a:custGeom>
              <a:noFill/>
              <a:ln w="25400" cap="flat" cmpd="sng">
                <a:solidFill>
                  <a:srgbClr val="9A0063"/>
                </a:solidFill>
                <a:prstDash val="solid"/>
                <a:miter lim="800000"/>
                <a:headEnd type="none" w="sm" len="sm"/>
                <a:tailEnd type="none" w="sm" len="sm"/>
              </a:ln>
            </p:spPr>
          </p:sp>
        </p:grpSp>
      </p:grpSp>
      <p:grpSp>
        <p:nvGrpSpPr>
          <p:cNvPr id="34" name="Group 33"/>
          <p:cNvGrpSpPr/>
          <p:nvPr/>
        </p:nvGrpSpPr>
        <p:grpSpPr>
          <a:xfrm>
            <a:off x="7760295" y="898283"/>
            <a:ext cx="4274478" cy="4360612"/>
            <a:chOff x="7760295" y="898283"/>
            <a:chExt cx="4274478" cy="4360612"/>
          </a:xfrm>
        </p:grpSpPr>
        <p:cxnSp>
          <p:nvCxnSpPr>
            <p:cNvPr id="401" name="Google Shape;401;p4"/>
            <p:cNvCxnSpPr>
              <a:stCxn id="370" idx="2"/>
              <a:endCxn id="402" idx="0"/>
            </p:cNvCxnSpPr>
            <p:nvPr/>
          </p:nvCxnSpPr>
          <p:spPr>
            <a:xfrm>
              <a:off x="7760295" y="898283"/>
              <a:ext cx="2376010" cy="484441"/>
            </a:xfrm>
            <a:prstGeom prst="straightConnector1">
              <a:avLst/>
            </a:prstGeom>
            <a:noFill/>
            <a:ln w="25400" cap="flat" cmpd="sng">
              <a:solidFill>
                <a:schemeClr val="tx2">
                  <a:lumMod val="50000"/>
                </a:schemeClr>
              </a:solidFill>
              <a:prstDash val="solid"/>
              <a:miter lim="800000"/>
              <a:headEnd type="none" w="sm" len="sm"/>
              <a:tailEnd type="none" w="sm" len="sm"/>
            </a:ln>
          </p:spPr>
        </p:cxnSp>
        <p:grpSp>
          <p:nvGrpSpPr>
            <p:cNvPr id="403" name="Google Shape;403;p4"/>
            <p:cNvGrpSpPr/>
            <p:nvPr/>
          </p:nvGrpSpPr>
          <p:grpSpPr>
            <a:xfrm>
              <a:off x="8237836" y="1382724"/>
              <a:ext cx="3796937" cy="3876171"/>
              <a:chOff x="5634452" y="1731780"/>
              <a:chExt cx="3796937" cy="3876171"/>
            </a:xfrm>
          </p:grpSpPr>
          <p:grpSp>
            <p:nvGrpSpPr>
              <p:cNvPr id="404" name="Google Shape;404;p4"/>
              <p:cNvGrpSpPr/>
              <p:nvPr/>
            </p:nvGrpSpPr>
            <p:grpSpPr>
              <a:xfrm>
                <a:off x="5634452" y="1731780"/>
                <a:ext cx="3796937" cy="3876171"/>
                <a:chOff x="5634452" y="1731780"/>
                <a:chExt cx="3796937" cy="3876171"/>
              </a:xfrm>
            </p:grpSpPr>
            <p:sp>
              <p:nvSpPr>
                <p:cNvPr id="402" name="Google Shape;402;p4"/>
                <p:cNvSpPr/>
                <p:nvPr/>
              </p:nvSpPr>
              <p:spPr>
                <a:xfrm>
                  <a:off x="5634452" y="1731780"/>
                  <a:ext cx="3796937" cy="1084288"/>
                </a:xfrm>
                <a:prstGeom prst="roundRect">
                  <a:avLst>
                    <a:gd name="adj" fmla="val 10000"/>
                  </a:avLst>
                </a:prstGeom>
                <a:solidFill>
                  <a:schemeClr val="accent3">
                    <a:lumMod val="40000"/>
                    <a:lumOff val="60000"/>
                  </a:schemeClr>
                </a:solidFill>
                <a:ln w="12700" cap="flat" cmpd="sng">
                  <a:solidFill>
                    <a:schemeClr val="tx2">
                      <a:lumMod val="50000"/>
                    </a:schemeClr>
                  </a:solidFill>
                  <a:prstDash val="solid"/>
                  <a:miter lim="800000"/>
                  <a:headEnd type="none" w="sm" len="sm"/>
                  <a:tailEnd type="none" w="sm" len="sm"/>
                </a:ln>
              </p:spPr>
              <p:txBody>
                <a:bodyPr spcFirstLastPara="1" wrap="square" lIns="91425" tIns="91425" rIns="91425" bIns="91425" anchor="ctr" anchorCtr="0">
                  <a:noAutofit/>
                </a:bodyPr>
                <a:lstStyle/>
                <a:p>
                  <a:pPr lvl="0" algn="ctr">
                    <a:lnSpc>
                      <a:spcPct val="90000"/>
                    </a:lnSpc>
                    <a:buClr>
                      <a:srgbClr val="833C0B"/>
                    </a:buClr>
                    <a:buSzPts val="3200"/>
                  </a:pPr>
                  <a:r>
                    <a:rPr lang="en-US" sz="2400" b="1" dirty="0" smtClean="0">
                      <a:solidFill>
                        <a:schemeClr val="tx1">
                          <a:lumMod val="65000"/>
                          <a:lumOff val="35000"/>
                        </a:schemeClr>
                      </a:solidFill>
                      <a:latin typeface="Calibri"/>
                      <a:ea typeface="Calibri"/>
                      <a:cs typeface="Calibri"/>
                      <a:sym typeface="Calibri"/>
                    </a:rPr>
                    <a:t>3.Online </a:t>
                  </a:r>
                  <a:r>
                    <a:rPr lang="en-US" sz="2400" b="1" dirty="0">
                      <a:solidFill>
                        <a:schemeClr val="tx1">
                          <a:lumMod val="65000"/>
                          <a:lumOff val="35000"/>
                        </a:schemeClr>
                      </a:solidFill>
                      <a:latin typeface="Calibri"/>
                      <a:ea typeface="Calibri"/>
                      <a:cs typeface="Calibri"/>
                      <a:sym typeface="Calibri"/>
                    </a:rPr>
                    <a:t>Training </a:t>
                  </a:r>
                  <a:r>
                    <a:rPr lang="en-US" sz="2400" b="1" dirty="0" smtClean="0">
                      <a:solidFill>
                        <a:schemeClr val="tx1">
                          <a:lumMod val="65000"/>
                          <a:lumOff val="35000"/>
                        </a:schemeClr>
                      </a:solidFill>
                      <a:latin typeface="Calibri"/>
                      <a:ea typeface="Calibri"/>
                      <a:cs typeface="Calibri"/>
                      <a:sym typeface="Calibri"/>
                    </a:rPr>
                    <a:t>Course </a:t>
                  </a:r>
                  <a:r>
                    <a:rPr lang="en-US" sz="2400" b="1" dirty="0">
                      <a:solidFill>
                        <a:schemeClr val="tx1">
                          <a:lumMod val="65000"/>
                          <a:lumOff val="35000"/>
                        </a:schemeClr>
                      </a:solidFill>
                      <a:latin typeface="Calibri"/>
                      <a:ea typeface="Calibri"/>
                      <a:cs typeface="Calibri"/>
                      <a:sym typeface="Calibri"/>
                    </a:rPr>
                    <a:t>for Administrative </a:t>
                  </a:r>
                  <a:r>
                    <a:rPr lang="en-US" sz="2400" b="1" dirty="0" smtClean="0">
                      <a:solidFill>
                        <a:schemeClr val="tx1">
                          <a:lumMod val="65000"/>
                          <a:lumOff val="35000"/>
                        </a:schemeClr>
                      </a:solidFill>
                      <a:latin typeface="Calibri"/>
                      <a:ea typeface="Calibri"/>
                      <a:cs typeface="Calibri"/>
                      <a:sym typeface="Calibri"/>
                    </a:rPr>
                    <a:t>Staff (UA/</a:t>
                  </a:r>
                  <a:r>
                    <a:rPr lang="en-US" sz="2400" b="1" dirty="0" err="1" smtClean="0">
                      <a:solidFill>
                        <a:schemeClr val="tx1">
                          <a:lumMod val="65000"/>
                          <a:lumOff val="35000"/>
                        </a:schemeClr>
                      </a:solidFill>
                      <a:latin typeface="Calibri"/>
                      <a:ea typeface="Calibri"/>
                      <a:cs typeface="Calibri"/>
                      <a:sym typeface="Calibri"/>
                    </a:rPr>
                    <a:t>UAb</a:t>
                  </a:r>
                  <a:r>
                    <a:rPr lang="en-US" sz="2400" b="1" dirty="0" smtClean="0">
                      <a:solidFill>
                        <a:schemeClr val="tx1">
                          <a:lumMod val="65000"/>
                          <a:lumOff val="35000"/>
                        </a:schemeClr>
                      </a:solidFill>
                      <a:latin typeface="Calibri"/>
                      <a:ea typeface="Calibri"/>
                      <a:cs typeface="Calibri"/>
                      <a:sym typeface="Calibri"/>
                    </a:rPr>
                    <a:t>)</a:t>
                  </a:r>
                  <a:endParaRPr lang="en-US" sz="2400" b="1" dirty="0">
                    <a:solidFill>
                      <a:schemeClr val="tx1">
                        <a:lumMod val="65000"/>
                        <a:lumOff val="35000"/>
                      </a:schemeClr>
                    </a:solidFill>
                    <a:latin typeface="Calibri"/>
                    <a:ea typeface="Calibri"/>
                    <a:cs typeface="Calibri"/>
                    <a:sym typeface="Calibri"/>
                  </a:endParaRPr>
                </a:p>
              </p:txBody>
            </p:sp>
            <p:sp>
              <p:nvSpPr>
                <p:cNvPr id="408" name="Google Shape;408;p4"/>
                <p:cNvSpPr/>
                <p:nvPr/>
              </p:nvSpPr>
              <p:spPr>
                <a:xfrm>
                  <a:off x="6247705" y="2882062"/>
                  <a:ext cx="2722469" cy="674022"/>
                </a:xfrm>
                <a:prstGeom prst="roundRect">
                  <a:avLst>
                    <a:gd name="adj" fmla="val 10000"/>
                  </a:avLst>
                </a:prstGeom>
                <a:solidFill>
                  <a:schemeClr val="lt1">
                    <a:alpha val="89803"/>
                  </a:schemeClr>
                </a:solidFill>
                <a:ln w="25400" cap="flat" cmpd="sng">
                  <a:solidFill>
                    <a:schemeClr val="tx2">
                      <a:lumMod val="50000"/>
                    </a:schemeClr>
                  </a:solidFill>
                  <a:prstDash val="solid"/>
                  <a:miter lim="800000"/>
                  <a:headEnd type="none" w="sm" len="sm"/>
                  <a:tailEnd type="none" w="sm" len="sm"/>
                </a:ln>
              </p:spPr>
              <p:txBody>
                <a:bodyPr spcFirstLastPara="1" wrap="square" lIns="91425" tIns="91425" rIns="91425" bIns="91425" anchor="ctr" anchorCtr="0">
                  <a:noAutofit/>
                </a:bodyPr>
                <a:lstStyle/>
                <a:p>
                  <a:pPr marL="285750" indent="-285750">
                    <a:buClrTx/>
                    <a:buSzPts val="1800"/>
                    <a:buFont typeface="Arial" panose="020B0604020202020204" pitchFamily="34" charset="0"/>
                    <a:buChar char="•"/>
                  </a:pPr>
                  <a:r>
                    <a:rPr lang="en-US" sz="1800" dirty="0">
                      <a:latin typeface="Calibri"/>
                      <a:ea typeface="Calibri"/>
                      <a:cs typeface="Calibri"/>
                      <a:sym typeface="Calibri"/>
                    </a:rPr>
                    <a:t>27 Administrative staff</a:t>
                  </a:r>
                </a:p>
                <a:p>
                  <a:pPr marL="285750" indent="-285750">
                    <a:buClrTx/>
                    <a:buSzPts val="1800"/>
                    <a:buFont typeface="Arial" panose="020B0604020202020204" pitchFamily="34" charset="0"/>
                    <a:buChar char="•"/>
                  </a:pPr>
                  <a:r>
                    <a:rPr lang="en-US" sz="1800" dirty="0">
                      <a:latin typeface="Calibri"/>
                      <a:ea typeface="Calibri"/>
                      <a:cs typeface="Calibri"/>
                      <a:sym typeface="Calibri"/>
                    </a:rPr>
                    <a:t>6 trainers</a:t>
                  </a:r>
                </a:p>
              </p:txBody>
            </p:sp>
            <p:sp>
              <p:nvSpPr>
                <p:cNvPr id="411" name="Google Shape;411;p4"/>
                <p:cNvSpPr/>
                <p:nvPr/>
              </p:nvSpPr>
              <p:spPr>
                <a:xfrm>
                  <a:off x="6282014" y="3645428"/>
                  <a:ext cx="2688160" cy="1962523"/>
                </a:xfrm>
                <a:prstGeom prst="roundRect">
                  <a:avLst>
                    <a:gd name="adj" fmla="val 10000"/>
                  </a:avLst>
                </a:prstGeom>
                <a:solidFill>
                  <a:schemeClr val="lt1">
                    <a:alpha val="89803"/>
                  </a:schemeClr>
                </a:solidFill>
                <a:ln w="25400" cap="flat" cmpd="sng">
                  <a:solidFill>
                    <a:schemeClr val="tx2">
                      <a:lumMod val="50000"/>
                    </a:schemeClr>
                  </a:solidFill>
                  <a:prstDash val="solid"/>
                  <a:miter lim="800000"/>
                  <a:headEnd type="none" w="sm" len="sm"/>
                  <a:tailEnd type="none" w="sm" len="sm"/>
                </a:ln>
              </p:spPr>
              <p:txBody>
                <a:bodyPr spcFirstLastPara="1" wrap="square" lIns="91425" tIns="91425" rIns="91425" bIns="91425" anchor="ctr" anchorCtr="0">
                  <a:noAutofit/>
                </a:bodyPr>
                <a:lstStyle/>
                <a:p>
                  <a:pPr marL="285750" lvl="0" indent="-285750">
                    <a:buClrTx/>
                    <a:buSzPts val="1800"/>
                    <a:buFont typeface="Symbol" panose="05050102010706020507" pitchFamily="18" charset="2"/>
                    <a:buChar char=""/>
                  </a:pPr>
                  <a:r>
                    <a:rPr lang="en-US" sz="1600" dirty="0">
                      <a:latin typeface="Calibri"/>
                      <a:ea typeface="Calibri"/>
                      <a:cs typeface="Calibri"/>
                    </a:rPr>
                    <a:t>Senior Technician</a:t>
                  </a:r>
                </a:p>
                <a:p>
                  <a:pPr marL="285750" lvl="0" indent="-285750">
                    <a:buClrTx/>
                    <a:buSzPts val="1800"/>
                    <a:buFont typeface="Symbol" panose="05050102010706020507" pitchFamily="18" charset="2"/>
                    <a:buChar char=""/>
                  </a:pPr>
                  <a:r>
                    <a:rPr lang="en-US" sz="1600" dirty="0">
                      <a:latin typeface="Calibri"/>
                      <a:ea typeface="Calibri"/>
                      <a:cs typeface="Calibri"/>
                    </a:rPr>
                    <a:t>Technical Assistant</a:t>
                  </a:r>
                </a:p>
                <a:p>
                  <a:pPr marL="285750" lvl="0" indent="-285750">
                    <a:buClrTx/>
                    <a:buSzPts val="1800"/>
                    <a:buFont typeface="Symbol" panose="05050102010706020507" pitchFamily="18" charset="2"/>
                    <a:buChar char=""/>
                  </a:pPr>
                  <a:r>
                    <a:rPr lang="en-US" sz="1600" dirty="0">
                      <a:latin typeface="Calibri"/>
                      <a:ea typeface="Calibri"/>
                      <a:cs typeface="Calibri"/>
                    </a:rPr>
                    <a:t>Director</a:t>
                  </a:r>
                </a:p>
                <a:p>
                  <a:pPr marL="285750" lvl="0" indent="-285750">
                    <a:buClrTx/>
                    <a:buSzPts val="1800"/>
                    <a:buFont typeface="Symbol" panose="05050102010706020507" pitchFamily="18" charset="2"/>
                    <a:buChar char=""/>
                  </a:pPr>
                  <a:r>
                    <a:rPr lang="en-US" sz="1600" dirty="0">
                      <a:latin typeface="Calibri"/>
                      <a:ea typeface="Calibri"/>
                      <a:cs typeface="Calibri"/>
                    </a:rPr>
                    <a:t>Coordinator</a:t>
                  </a:r>
                </a:p>
                <a:p>
                  <a:pPr marL="285750" lvl="0" indent="-285750">
                    <a:buClrTx/>
                    <a:buSzPts val="1800"/>
                    <a:buFont typeface="Symbol" panose="05050102010706020507" pitchFamily="18" charset="2"/>
                    <a:buChar char=""/>
                  </a:pPr>
                  <a:r>
                    <a:rPr lang="en-US" sz="1600" dirty="0">
                      <a:latin typeface="Calibri"/>
                      <a:ea typeface="Calibri"/>
                      <a:cs typeface="Calibri"/>
                    </a:rPr>
                    <a:t>Secretary</a:t>
                  </a:r>
                </a:p>
                <a:p>
                  <a:pPr marL="285750" lvl="0" indent="-285750">
                    <a:buClrTx/>
                    <a:buSzPts val="1800"/>
                    <a:buFont typeface="Symbol" panose="05050102010706020507" pitchFamily="18" charset="2"/>
                    <a:buChar char=""/>
                  </a:pPr>
                  <a:r>
                    <a:rPr lang="en-US" sz="1600" dirty="0">
                      <a:latin typeface="Calibri"/>
                      <a:ea typeface="Calibri"/>
                      <a:cs typeface="Calibri"/>
                    </a:rPr>
                    <a:t>Administrator</a:t>
                  </a:r>
                </a:p>
                <a:p>
                  <a:pPr marL="285750" lvl="0" indent="-285750">
                    <a:buClrTx/>
                    <a:buSzPts val="1800"/>
                    <a:buFont typeface="Symbol" panose="05050102010706020507" pitchFamily="18" charset="2"/>
                    <a:buChar char=""/>
                  </a:pPr>
                  <a:r>
                    <a:rPr lang="en-US" sz="1600" dirty="0">
                      <a:latin typeface="Calibri"/>
                      <a:ea typeface="Calibri"/>
                      <a:cs typeface="Calibri"/>
                    </a:rPr>
                    <a:t>Laboratory</a:t>
                  </a:r>
                </a:p>
                <a:p>
                  <a:pPr marL="285750" lvl="0" indent="-285750">
                    <a:buClrTx/>
                    <a:buSzPts val="1800"/>
                    <a:buFont typeface="Symbol" panose="05050102010706020507" pitchFamily="18" charset="2"/>
                    <a:buChar char=""/>
                  </a:pPr>
                  <a:r>
                    <a:rPr lang="en-US" sz="1600" dirty="0">
                      <a:latin typeface="Calibri"/>
                      <a:ea typeface="Calibri"/>
                      <a:cs typeface="Calibri"/>
                    </a:rPr>
                    <a:t>…</a:t>
                  </a:r>
                  <a:endParaRPr sz="1600" dirty="0">
                    <a:latin typeface="Calibri"/>
                    <a:ea typeface="Calibri"/>
                    <a:cs typeface="Calibri"/>
                  </a:endParaRPr>
                </a:p>
              </p:txBody>
            </p:sp>
            <p:sp>
              <p:nvSpPr>
                <p:cNvPr id="413" name="Google Shape;413;p4"/>
                <p:cNvSpPr/>
                <p:nvPr/>
              </p:nvSpPr>
              <p:spPr>
                <a:xfrm>
                  <a:off x="6004829" y="2816068"/>
                  <a:ext cx="239498" cy="2442567"/>
                </a:xfrm>
                <a:custGeom>
                  <a:avLst/>
                  <a:gdLst/>
                  <a:ahLst/>
                  <a:cxnLst/>
                  <a:rect l="l" t="t" r="r" b="b"/>
                  <a:pathLst>
                    <a:path w="120000" h="120000" extrusionOk="0">
                      <a:moveTo>
                        <a:pt x="0" y="0"/>
                      </a:moveTo>
                      <a:lnTo>
                        <a:pt x="0" y="120000"/>
                      </a:lnTo>
                      <a:lnTo>
                        <a:pt x="120000" y="120000"/>
                      </a:lnTo>
                    </a:path>
                  </a:pathLst>
                </a:custGeom>
                <a:noFill/>
                <a:ln w="25400" cap="flat" cmpd="sng">
                  <a:solidFill>
                    <a:schemeClr val="tx2">
                      <a:lumMod val="50000"/>
                    </a:schemeClr>
                  </a:solidFill>
                  <a:prstDash val="solid"/>
                  <a:miter lim="800000"/>
                  <a:headEnd type="none" w="sm" len="sm"/>
                  <a:tailEnd type="none" w="sm" len="sm"/>
                </a:ln>
              </p:spPr>
            </p:sp>
          </p:grpSp>
          <p:sp>
            <p:nvSpPr>
              <p:cNvPr id="414" name="Google Shape;414;p4"/>
              <p:cNvSpPr/>
              <p:nvPr/>
            </p:nvSpPr>
            <p:spPr>
              <a:xfrm>
                <a:off x="6001805" y="2840969"/>
                <a:ext cx="233095" cy="327713"/>
              </a:xfrm>
              <a:custGeom>
                <a:avLst/>
                <a:gdLst/>
                <a:ahLst/>
                <a:cxnLst/>
                <a:rect l="l" t="t" r="r" b="b"/>
                <a:pathLst>
                  <a:path w="120000" h="120000" extrusionOk="0">
                    <a:moveTo>
                      <a:pt x="0" y="0"/>
                    </a:moveTo>
                    <a:lnTo>
                      <a:pt x="0" y="120000"/>
                    </a:lnTo>
                    <a:lnTo>
                      <a:pt x="120000" y="120000"/>
                    </a:lnTo>
                  </a:path>
                </a:pathLst>
              </a:custGeom>
              <a:noFill/>
              <a:ln w="25400" cap="flat" cmpd="sng">
                <a:solidFill>
                  <a:schemeClr val="tx2">
                    <a:lumMod val="50000"/>
                  </a:schemeClr>
                </a:solidFill>
                <a:prstDash val="solid"/>
                <a:miter lim="800000"/>
                <a:headEnd type="none" w="sm" len="sm"/>
                <a:tailEnd type="none" w="sm" len="sm"/>
              </a:ln>
            </p:spPr>
          </p:sp>
        </p:grpSp>
      </p:grpSp>
      <p:pic>
        <p:nvPicPr>
          <p:cNvPr id="372" name="Google Shape;372;p4"/>
          <p:cNvPicPr preferRelativeResize="0"/>
          <p:nvPr/>
        </p:nvPicPr>
        <p:blipFill rotWithShape="1">
          <a:blip r:embed="rId3">
            <a:alphaModFix/>
          </a:blip>
          <a:srcRect/>
          <a:stretch/>
        </p:blipFill>
        <p:spPr>
          <a:xfrm>
            <a:off x="292275" y="128097"/>
            <a:ext cx="2374112" cy="1067324"/>
          </a:xfrm>
          <a:prstGeom prst="rect">
            <a:avLst/>
          </a:prstGeom>
          <a:noFill/>
          <a:ln>
            <a:noFill/>
          </a:ln>
        </p:spPr>
      </p:pic>
      <p:grpSp>
        <p:nvGrpSpPr>
          <p:cNvPr id="33" name="Group 32"/>
          <p:cNvGrpSpPr/>
          <p:nvPr/>
        </p:nvGrpSpPr>
        <p:grpSpPr>
          <a:xfrm>
            <a:off x="4282899" y="890713"/>
            <a:ext cx="3889440" cy="4340622"/>
            <a:chOff x="4182195" y="898283"/>
            <a:chExt cx="3889440" cy="4340622"/>
          </a:xfrm>
        </p:grpSpPr>
        <p:cxnSp>
          <p:nvCxnSpPr>
            <p:cNvPr id="387" name="Google Shape;387;p4"/>
            <p:cNvCxnSpPr>
              <a:stCxn id="388" idx="0"/>
              <a:endCxn id="370" idx="2"/>
            </p:cNvCxnSpPr>
            <p:nvPr/>
          </p:nvCxnSpPr>
          <p:spPr>
            <a:xfrm flipV="1">
              <a:off x="6098644" y="898283"/>
              <a:ext cx="1661651" cy="484442"/>
            </a:xfrm>
            <a:prstGeom prst="straightConnector1">
              <a:avLst/>
            </a:prstGeom>
            <a:noFill/>
            <a:ln w="25400" cap="flat" cmpd="sng">
              <a:solidFill>
                <a:srgbClr val="002060"/>
              </a:solidFill>
              <a:prstDash val="solid"/>
              <a:miter lim="800000"/>
              <a:headEnd type="none" w="sm" len="sm"/>
              <a:tailEnd type="none" w="sm" len="sm"/>
            </a:ln>
          </p:spPr>
        </p:cxnSp>
        <p:grpSp>
          <p:nvGrpSpPr>
            <p:cNvPr id="389" name="Google Shape;389;p4"/>
            <p:cNvGrpSpPr/>
            <p:nvPr/>
          </p:nvGrpSpPr>
          <p:grpSpPr>
            <a:xfrm>
              <a:off x="4182195" y="1382725"/>
              <a:ext cx="3889440" cy="3856180"/>
              <a:chOff x="2507176" y="1436256"/>
              <a:chExt cx="3889440" cy="3800138"/>
            </a:xfrm>
          </p:grpSpPr>
          <p:sp>
            <p:nvSpPr>
              <p:cNvPr id="388" name="Google Shape;388;p4"/>
              <p:cNvSpPr/>
              <p:nvPr/>
            </p:nvSpPr>
            <p:spPr>
              <a:xfrm>
                <a:off x="2507176" y="1436256"/>
                <a:ext cx="3832898" cy="1049168"/>
              </a:xfrm>
              <a:prstGeom prst="roundRect">
                <a:avLst>
                  <a:gd name="adj" fmla="val 10000"/>
                </a:avLst>
              </a:prstGeom>
              <a:solidFill>
                <a:schemeClr val="accent1">
                  <a:lumMod val="20000"/>
                  <a:lumOff val="80000"/>
                </a:schemeClr>
              </a:solidFill>
              <a:ln w="12700" cap="flat" cmpd="sng">
                <a:solidFill>
                  <a:srgbClr val="002060"/>
                </a:solidFill>
                <a:prstDash val="solid"/>
                <a:miter lim="800000"/>
                <a:headEnd type="none" w="sm" len="sm"/>
                <a:tailEnd type="none" w="sm" len="sm"/>
              </a:ln>
            </p:spPr>
            <p:txBody>
              <a:bodyPr spcFirstLastPara="1" wrap="square" lIns="91425" tIns="91425" rIns="91425" bIns="91425" anchor="ctr" anchorCtr="0">
                <a:noAutofit/>
              </a:bodyPr>
              <a:lstStyle/>
              <a:p>
                <a:pPr lvl="0" algn="ctr">
                  <a:lnSpc>
                    <a:spcPct val="90000"/>
                  </a:lnSpc>
                  <a:buClr>
                    <a:srgbClr val="385623"/>
                  </a:buClr>
                  <a:buSzPts val="3200"/>
                </a:pPr>
                <a:r>
                  <a:rPr lang="en-US" sz="2400" b="1" dirty="0" smtClean="0">
                    <a:solidFill>
                      <a:srgbClr val="002060"/>
                    </a:solidFill>
                    <a:latin typeface="Calibri"/>
                    <a:ea typeface="Calibri"/>
                    <a:cs typeface="Calibri"/>
                    <a:sym typeface="Calibri"/>
                  </a:rPr>
                  <a:t>2.Online Training Course </a:t>
                </a:r>
                <a:r>
                  <a:rPr lang="en-US" sz="2400" b="1" dirty="0">
                    <a:solidFill>
                      <a:srgbClr val="002060"/>
                    </a:solidFill>
                    <a:latin typeface="Calibri"/>
                    <a:ea typeface="Calibri"/>
                    <a:cs typeface="Calibri"/>
                    <a:sym typeface="Calibri"/>
                  </a:rPr>
                  <a:t>for Educators and PhD </a:t>
                </a:r>
                <a:r>
                  <a:rPr lang="en-US" sz="2400" b="1" dirty="0" smtClean="0">
                    <a:solidFill>
                      <a:srgbClr val="002060"/>
                    </a:solidFill>
                    <a:latin typeface="Calibri"/>
                    <a:ea typeface="Calibri"/>
                    <a:cs typeface="Calibri"/>
                    <a:sym typeface="Calibri"/>
                  </a:rPr>
                  <a:t>students</a:t>
                </a:r>
                <a:endParaRPr sz="1200" dirty="0">
                  <a:solidFill>
                    <a:srgbClr val="002060"/>
                  </a:solidFill>
                </a:endParaRPr>
              </a:p>
            </p:txBody>
          </p:sp>
          <p:sp>
            <p:nvSpPr>
              <p:cNvPr id="395" name="Google Shape;395;p4"/>
              <p:cNvSpPr/>
              <p:nvPr/>
            </p:nvSpPr>
            <p:spPr>
              <a:xfrm>
                <a:off x="2877556" y="2485800"/>
                <a:ext cx="65494" cy="905383"/>
              </a:xfrm>
              <a:custGeom>
                <a:avLst/>
                <a:gdLst/>
                <a:ahLst/>
                <a:cxnLst/>
                <a:rect l="l" t="t" r="r" b="b"/>
                <a:pathLst>
                  <a:path w="120000" h="120000" extrusionOk="0">
                    <a:moveTo>
                      <a:pt x="0" y="0"/>
                    </a:moveTo>
                    <a:lnTo>
                      <a:pt x="0" y="120000"/>
                    </a:lnTo>
                    <a:lnTo>
                      <a:pt x="442364" y="120000"/>
                    </a:lnTo>
                  </a:path>
                </a:pathLst>
              </a:custGeom>
              <a:noFill/>
              <a:ln w="25400" cap="flat" cmpd="sng">
                <a:solidFill>
                  <a:srgbClr val="002060"/>
                </a:solidFill>
                <a:prstDash val="solid"/>
                <a:miter lim="800000"/>
                <a:headEnd type="none" w="sm" len="sm"/>
                <a:tailEnd type="none" w="sm" len="sm"/>
              </a:ln>
            </p:spPr>
          </p:sp>
          <p:sp>
            <p:nvSpPr>
              <p:cNvPr id="396" name="Google Shape;396;p4"/>
              <p:cNvSpPr/>
              <p:nvPr/>
            </p:nvSpPr>
            <p:spPr>
              <a:xfrm>
                <a:off x="2878289" y="2539599"/>
                <a:ext cx="190201" cy="2494545"/>
              </a:xfrm>
              <a:custGeom>
                <a:avLst/>
                <a:gdLst/>
                <a:ahLst/>
                <a:cxnLst/>
                <a:rect l="l" t="t" r="r" b="b"/>
                <a:pathLst>
                  <a:path w="120000" h="120000" extrusionOk="0">
                    <a:moveTo>
                      <a:pt x="0" y="0"/>
                    </a:moveTo>
                    <a:lnTo>
                      <a:pt x="0" y="116143"/>
                    </a:lnTo>
                    <a:lnTo>
                      <a:pt x="152324" y="116143"/>
                    </a:lnTo>
                  </a:path>
                </a:pathLst>
              </a:custGeom>
              <a:noFill/>
              <a:ln w="25400" cap="flat" cmpd="sng">
                <a:solidFill>
                  <a:srgbClr val="002060"/>
                </a:solidFill>
                <a:prstDash val="solid"/>
                <a:miter lim="800000"/>
                <a:headEnd type="none" w="sm" len="sm"/>
                <a:tailEnd type="none" w="sm" len="sm"/>
              </a:ln>
            </p:spPr>
          </p:sp>
          <p:sp>
            <p:nvSpPr>
              <p:cNvPr id="398" name="Google Shape;398;p4"/>
              <p:cNvSpPr/>
              <p:nvPr/>
            </p:nvSpPr>
            <p:spPr>
              <a:xfrm>
                <a:off x="3141254" y="4028290"/>
                <a:ext cx="3255362" cy="1208104"/>
              </a:xfrm>
              <a:prstGeom prst="roundRect">
                <a:avLst>
                  <a:gd name="adj" fmla="val 10000"/>
                </a:avLst>
              </a:prstGeom>
              <a:solidFill>
                <a:schemeClr val="lt1">
                  <a:alpha val="89803"/>
                </a:schemeClr>
              </a:solidFill>
              <a:ln w="25400" cap="flat" cmpd="sng">
                <a:solidFill>
                  <a:srgbClr val="002060"/>
                </a:solidFill>
                <a:prstDash val="solid"/>
                <a:miter lim="800000"/>
                <a:headEnd type="none" w="sm" len="sm"/>
                <a:tailEnd type="none" w="sm" len="sm"/>
              </a:ln>
            </p:spPr>
            <p:txBody>
              <a:bodyPr spcFirstLastPara="1" wrap="square" lIns="91425" tIns="91425" rIns="91425" bIns="91425" anchor="ctr" anchorCtr="0">
                <a:noAutofit/>
              </a:bodyPr>
              <a:lstStyle/>
              <a:p>
                <a:pPr lvl="0">
                  <a:buClrTx/>
                </a:pPr>
                <a:r>
                  <a:rPr lang="en-US" sz="2000" b="1" kern="1200" dirty="0" smtClean="0">
                    <a:solidFill>
                      <a:srgbClr val="C00000"/>
                    </a:solidFill>
                    <a:latin typeface="Calibri" panose="020F0502020204030204"/>
                    <a:ea typeface="+mn-ea"/>
                  </a:rPr>
                  <a:t>Educators: </a:t>
                </a:r>
                <a:r>
                  <a:rPr lang="en-US" sz="1800" kern="1200" dirty="0" smtClean="0">
                    <a:solidFill>
                      <a:prstClr val="black"/>
                    </a:solidFill>
                    <a:latin typeface="Calibri" panose="020F0502020204030204"/>
                    <a:ea typeface="+mn-ea"/>
                  </a:rPr>
                  <a:t>How </a:t>
                </a:r>
                <a:r>
                  <a:rPr lang="en-US" sz="1800" kern="1200" dirty="0">
                    <a:solidFill>
                      <a:prstClr val="black"/>
                    </a:solidFill>
                    <a:latin typeface="Calibri" panose="020F0502020204030204"/>
                    <a:ea typeface="+mn-ea"/>
                  </a:rPr>
                  <a:t>to teach the EUSTEPs </a:t>
                </a:r>
                <a:r>
                  <a:rPr lang="en-US" sz="1800" kern="1200" dirty="0" smtClean="0">
                    <a:solidFill>
                      <a:prstClr val="black"/>
                    </a:solidFill>
                    <a:latin typeface="Calibri" panose="020F0502020204030204"/>
                    <a:ea typeface="+mn-ea"/>
                  </a:rPr>
                  <a:t>module</a:t>
                </a:r>
              </a:p>
              <a:p>
                <a:pPr lvl="0">
                  <a:buClrTx/>
                </a:pPr>
                <a:r>
                  <a:rPr lang="en-US" sz="2000" b="1" kern="1200" dirty="0">
                    <a:solidFill>
                      <a:srgbClr val="C00000"/>
                    </a:solidFill>
                    <a:latin typeface="Calibri" panose="020F0502020204030204"/>
                    <a:ea typeface="+mn-ea"/>
                  </a:rPr>
                  <a:t>PhD </a:t>
                </a:r>
                <a:r>
                  <a:rPr lang="en-US" sz="2000" b="1" kern="1200" dirty="0" smtClean="0">
                    <a:solidFill>
                      <a:srgbClr val="C00000"/>
                    </a:solidFill>
                    <a:latin typeface="Calibri" panose="020F0502020204030204"/>
                    <a:ea typeface="+mn-ea"/>
                  </a:rPr>
                  <a:t>Students: </a:t>
                </a:r>
                <a:r>
                  <a:rPr lang="en-US" sz="1800" kern="1200" dirty="0" smtClean="0">
                    <a:solidFill>
                      <a:prstClr val="black"/>
                    </a:solidFill>
                    <a:latin typeface="Calibri" panose="020F0502020204030204"/>
                    <a:ea typeface="+mn-ea"/>
                  </a:rPr>
                  <a:t>How </a:t>
                </a:r>
                <a:r>
                  <a:rPr lang="en-US" sz="1800" kern="1200" dirty="0">
                    <a:solidFill>
                      <a:prstClr val="black"/>
                    </a:solidFill>
                    <a:latin typeface="Calibri" panose="020F0502020204030204"/>
                    <a:ea typeface="+mn-ea"/>
                  </a:rPr>
                  <a:t>to build a </a:t>
                </a:r>
                <a:r>
                  <a:rPr lang="en-US" sz="1800" kern="1200" dirty="0" smtClean="0">
                    <a:solidFill>
                      <a:prstClr val="black"/>
                    </a:solidFill>
                    <a:latin typeface="Calibri" panose="020F0502020204030204"/>
                    <a:ea typeface="+mn-ea"/>
                  </a:rPr>
                  <a:t>calculator</a:t>
                </a:r>
                <a:endParaRPr sz="1000" dirty="0"/>
              </a:p>
            </p:txBody>
          </p:sp>
        </p:grpSp>
        <p:sp>
          <p:nvSpPr>
            <p:cNvPr id="90" name="Google Shape;398;p4"/>
            <p:cNvSpPr/>
            <p:nvPr/>
          </p:nvSpPr>
          <p:spPr>
            <a:xfrm>
              <a:off x="4826027" y="2537399"/>
              <a:ext cx="3215037" cy="1373526"/>
            </a:xfrm>
            <a:prstGeom prst="roundRect">
              <a:avLst>
                <a:gd name="adj" fmla="val 10000"/>
              </a:avLst>
            </a:prstGeom>
            <a:solidFill>
              <a:schemeClr val="lt1">
                <a:alpha val="89803"/>
              </a:schemeClr>
            </a:solidFill>
            <a:ln w="25400" cap="flat" cmpd="sng">
              <a:solidFill>
                <a:srgbClr val="002060"/>
              </a:solidFill>
              <a:prstDash val="solid"/>
              <a:miter lim="800000"/>
              <a:headEnd type="none" w="sm" len="sm"/>
              <a:tailEnd type="none" w="sm" len="sm"/>
            </a:ln>
          </p:spPr>
          <p:txBody>
            <a:bodyPr spcFirstLastPara="1" wrap="square" lIns="91425" tIns="91425" rIns="91425" bIns="91425" anchor="ctr" anchorCtr="0">
              <a:noAutofit/>
            </a:bodyPr>
            <a:lstStyle/>
            <a:p>
              <a:pPr marL="285750" lvl="0" indent="-285750">
                <a:buClrTx/>
                <a:buFont typeface="Arial" panose="020B0604020202020204" pitchFamily="34" charset="0"/>
                <a:buChar char="•"/>
              </a:pPr>
              <a:r>
                <a:rPr lang="en-US" sz="1800" dirty="0">
                  <a:latin typeface="Calibri"/>
                  <a:ea typeface="Calibri"/>
                  <a:cs typeface="Calibri"/>
                </a:rPr>
                <a:t>34 Educators</a:t>
              </a:r>
            </a:p>
            <a:p>
              <a:pPr marL="285750" lvl="0" indent="-285750">
                <a:buClrTx/>
                <a:buFont typeface="Arial" panose="020B0604020202020204" pitchFamily="34" charset="0"/>
                <a:buChar char="•"/>
              </a:pPr>
              <a:r>
                <a:rPr lang="en-US" sz="1800" dirty="0">
                  <a:latin typeface="Calibri"/>
                  <a:ea typeface="Calibri"/>
                  <a:cs typeface="Calibri"/>
                </a:rPr>
                <a:t>20 PhD Students</a:t>
              </a:r>
            </a:p>
            <a:p>
              <a:pPr marL="285750" lvl="0" indent="-285750">
                <a:buClrTx/>
                <a:buFont typeface="Arial" panose="020B0604020202020204" pitchFamily="34" charset="0"/>
                <a:buChar char="•"/>
              </a:pPr>
              <a:r>
                <a:rPr lang="en-US" sz="1800" dirty="0">
                  <a:latin typeface="Calibri"/>
                  <a:ea typeface="Calibri"/>
                  <a:cs typeface="Calibri"/>
                </a:rPr>
                <a:t>9 Trainers</a:t>
              </a:r>
            </a:p>
            <a:p>
              <a:pPr marL="285750" lvl="0" indent="-285750">
                <a:buClrTx/>
                <a:buFont typeface="Arial" panose="020B0604020202020204" pitchFamily="34" charset="0"/>
                <a:buChar char="•"/>
              </a:pPr>
              <a:r>
                <a:rPr lang="en-US" sz="1800" dirty="0" smtClean="0">
                  <a:latin typeface="Calibri"/>
                  <a:ea typeface="Calibri"/>
                  <a:cs typeface="Calibri"/>
                </a:rPr>
                <a:t>Portugal</a:t>
              </a:r>
              <a:r>
                <a:rPr lang="en-US" sz="1800" dirty="0">
                  <a:latin typeface="Calibri"/>
                  <a:ea typeface="Calibri"/>
                  <a:cs typeface="Calibri"/>
                </a:rPr>
                <a:t>, Greece, Italy, Brazil, Netherlands, Slovenia</a:t>
              </a:r>
            </a:p>
          </p:txBody>
        </p:sp>
      </p:grpSp>
      <p:grpSp>
        <p:nvGrpSpPr>
          <p:cNvPr id="38" name="Group 37"/>
          <p:cNvGrpSpPr/>
          <p:nvPr/>
        </p:nvGrpSpPr>
        <p:grpSpPr>
          <a:xfrm>
            <a:off x="497065" y="5449931"/>
            <a:ext cx="11347742" cy="1323439"/>
            <a:chOff x="497065" y="5449931"/>
            <a:chExt cx="11347742" cy="1323439"/>
          </a:xfrm>
        </p:grpSpPr>
        <p:sp>
          <p:nvSpPr>
            <p:cNvPr id="83" name="Google Shape;383;p4"/>
            <p:cNvSpPr/>
            <p:nvPr/>
          </p:nvSpPr>
          <p:spPr>
            <a:xfrm>
              <a:off x="497065" y="5478212"/>
              <a:ext cx="11076494" cy="1208720"/>
            </a:xfrm>
            <a:prstGeom prst="roundRect">
              <a:avLst>
                <a:gd name="adj" fmla="val 10000"/>
              </a:avLst>
            </a:prstGeom>
            <a:ln>
              <a:headEnd type="none" w="sm" len="sm"/>
              <a:tailEnd type="none" w="sm" len="sm"/>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pPr lvl="0"/>
              <a:r>
                <a:rPr lang="en-US" sz="3600" b="1" dirty="0">
                  <a:solidFill>
                    <a:srgbClr val="C00000"/>
                  </a:solidFill>
                  <a:latin typeface="Arial" charset="0"/>
                  <a:ea typeface="ＭＳ Ｐゴシック" charset="0"/>
                  <a:cs typeface="ＭＳ Ｐゴシック" charset="0"/>
                </a:rPr>
                <a:t>Evaluation </a:t>
              </a:r>
              <a:r>
                <a:rPr lang="en-US" sz="3600" b="1" dirty="0" smtClean="0">
                  <a:solidFill>
                    <a:srgbClr val="C00000"/>
                  </a:solidFill>
                  <a:latin typeface="Arial" charset="0"/>
                  <a:ea typeface="ＭＳ Ｐゴシック" charset="0"/>
                  <a:cs typeface="ＭＳ Ｐゴシック" charset="0"/>
                </a:rPr>
                <a:t>tools</a:t>
              </a:r>
              <a:r>
                <a:rPr lang="en-US" sz="1800" b="1" dirty="0" smtClean="0">
                  <a:solidFill>
                    <a:srgbClr val="C00000"/>
                  </a:solidFill>
                  <a:latin typeface="Arial" charset="0"/>
                  <a:ea typeface="ＭＳ Ｐゴシック" charset="0"/>
                  <a:cs typeface="ＭＳ Ｐゴシック" charset="0"/>
                </a:rPr>
                <a:t> </a:t>
              </a:r>
              <a:r>
                <a:rPr lang="en-US" sz="1800" b="1" dirty="0" smtClean="0">
                  <a:solidFill>
                    <a:schemeClr val="tx1"/>
                  </a:solidFill>
                  <a:latin typeface="Arial" charset="0"/>
                  <a:ea typeface="ＭＳ Ｐゴシック" charset="0"/>
                  <a:cs typeface="ＭＳ Ｐゴシック" charset="0"/>
                </a:rPr>
                <a:t>to assess </a:t>
              </a:r>
              <a:r>
                <a:rPr lang="en-US" sz="1800" b="1" dirty="0">
                  <a:solidFill>
                    <a:schemeClr val="tx1"/>
                  </a:solidFill>
                  <a:latin typeface="Arial" charset="0"/>
                  <a:ea typeface="ＭＳ Ｐゴシック" charset="0"/>
                  <a:cs typeface="ＭＳ Ｐゴシック" charset="0"/>
                </a:rPr>
                <a:t>participants’ perception</a:t>
              </a:r>
              <a:r>
                <a:rPr lang="en-US" sz="3600" b="1" dirty="0">
                  <a:solidFill>
                    <a:schemeClr val="accent2"/>
                  </a:solidFill>
                  <a:latin typeface="Arial" charset="0"/>
                  <a:ea typeface="ＭＳ Ｐゴシック" charset="0"/>
                  <a:cs typeface="ＭＳ Ｐゴシック" charset="0"/>
                </a:rPr>
                <a:t> </a:t>
              </a:r>
            </a:p>
          </p:txBody>
        </p:sp>
        <p:sp>
          <p:nvSpPr>
            <p:cNvPr id="102" name="Chevron 101"/>
            <p:cNvSpPr/>
            <p:nvPr/>
          </p:nvSpPr>
          <p:spPr>
            <a:xfrm>
              <a:off x="8023302" y="5648579"/>
              <a:ext cx="485117" cy="926142"/>
            </a:xfrm>
            <a:prstGeom prst="chevron">
              <a:avLst>
                <a:gd name="adj" fmla="val 62310"/>
              </a:avLst>
            </a:prstGeom>
            <a:ln/>
          </p:spPr>
          <p:style>
            <a:lnRef idx="2">
              <a:schemeClr val="accent6">
                <a:shade val="50000"/>
              </a:schemeClr>
            </a:lnRef>
            <a:fillRef idx="1">
              <a:schemeClr val="accent6"/>
            </a:fillRef>
            <a:effectRef idx="0">
              <a:schemeClr val="accent6"/>
            </a:effectRef>
            <a:fontRef idx="minor">
              <a:schemeClr val="lt1"/>
            </a:fontRef>
          </p:style>
        </p:sp>
        <p:sp>
          <p:nvSpPr>
            <p:cNvPr id="103" name="Chevron 102"/>
            <p:cNvSpPr/>
            <p:nvPr/>
          </p:nvSpPr>
          <p:spPr>
            <a:xfrm>
              <a:off x="7695493" y="5629388"/>
              <a:ext cx="485117" cy="926142"/>
            </a:xfrm>
            <a:prstGeom prst="chevron">
              <a:avLst>
                <a:gd name="adj" fmla="val 62310"/>
              </a:avLst>
            </a:prstGeom>
            <a:ln/>
          </p:spPr>
          <p:style>
            <a:lnRef idx="2">
              <a:schemeClr val="accent6"/>
            </a:lnRef>
            <a:fillRef idx="1">
              <a:schemeClr val="lt1"/>
            </a:fillRef>
            <a:effectRef idx="0">
              <a:schemeClr val="accent6"/>
            </a:effectRef>
            <a:fontRef idx="minor">
              <a:schemeClr val="dk1"/>
            </a:fontRef>
          </p:style>
        </p:sp>
        <p:sp>
          <p:nvSpPr>
            <p:cNvPr id="31" name="Rectangle 30"/>
            <p:cNvSpPr/>
            <p:nvPr/>
          </p:nvSpPr>
          <p:spPr>
            <a:xfrm>
              <a:off x="8508419" y="5449931"/>
              <a:ext cx="3336388" cy="1323439"/>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wrap="square">
              <a:spAutoFit/>
            </a:bodyPr>
            <a:lstStyle/>
            <a:p>
              <a:pPr lvl="0"/>
              <a:r>
                <a:rPr lang="en-US" sz="1600" dirty="0" smtClean="0">
                  <a:latin typeface="Calibri"/>
                  <a:ea typeface="Calibri"/>
                  <a:cs typeface="Calibri"/>
                </a:rPr>
                <a:t>Characteristics</a:t>
              </a:r>
            </a:p>
            <a:p>
              <a:pPr lvl="0"/>
              <a:r>
                <a:rPr lang="en-US" sz="1600" dirty="0" smtClean="0">
                  <a:latin typeface="Calibri"/>
                  <a:ea typeface="Calibri"/>
                  <a:cs typeface="Calibri"/>
                </a:rPr>
                <a:t>Educational Materials</a:t>
              </a:r>
            </a:p>
            <a:p>
              <a:pPr lvl="0"/>
              <a:r>
                <a:rPr lang="en-US" sz="1600" dirty="0" smtClean="0">
                  <a:latin typeface="Calibri"/>
                  <a:ea typeface="Calibri"/>
                  <a:cs typeface="Calibri"/>
                </a:rPr>
                <a:t>Homework Assignments/ Activities</a:t>
              </a:r>
            </a:p>
            <a:p>
              <a:pPr lvl="0"/>
              <a:r>
                <a:rPr lang="en-US" sz="1600" dirty="0" smtClean="0">
                  <a:latin typeface="Calibri"/>
                  <a:ea typeface="Calibri"/>
                  <a:cs typeface="Calibri"/>
                </a:rPr>
                <a:t>Intensions</a:t>
              </a:r>
            </a:p>
            <a:p>
              <a:pPr lvl="0"/>
              <a:r>
                <a:rPr lang="en-US" sz="1600" dirty="0" smtClean="0">
                  <a:latin typeface="Calibri"/>
                  <a:ea typeface="Calibri"/>
                  <a:cs typeface="Calibri"/>
                </a:rPr>
                <a:t>Satisfaction</a:t>
              </a:r>
              <a:endParaRPr lang="en-US" sz="1600" dirty="0">
                <a:latin typeface="Calibri"/>
                <a:ea typeface="Calibri"/>
                <a:cs typeface="Calibri"/>
              </a:endParaRPr>
            </a:p>
          </p:txBody>
        </p:sp>
      </p:gr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1"/>
                                        </p:tgtEl>
                                        <p:attrNameLst>
                                          <p:attrName>style.visibility</p:attrName>
                                        </p:attrNameLst>
                                      </p:cBhvr>
                                      <p:to>
                                        <p:strVal val="visible"/>
                                      </p:to>
                                    </p:set>
                                    <p:animEffect transition="in" filter="fade">
                                      <p:cBhvr>
                                        <p:cTn id="7" dur="250"/>
                                        <p:tgtEl>
                                          <p:spTgt spid="371"/>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370"/>
                                        </p:tgtEl>
                                        <p:attrNameLst>
                                          <p:attrName>style.visibility</p:attrName>
                                        </p:attrNameLst>
                                      </p:cBhvr>
                                      <p:to>
                                        <p:strVal val="visible"/>
                                      </p:to>
                                    </p:set>
                                    <p:animEffect transition="in" filter="fade">
                                      <p:cBhvr>
                                        <p:cTn id="11" dur="250"/>
                                        <p:tgtEl>
                                          <p:spTgt spid="37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barn(inVertical)">
                                      <p:cBhvr>
                                        <p:cTn id="16" dur="5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barn(inVertical)">
                                      <p:cBhvr>
                                        <p:cTn id="21" dur="5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barn(inVertical)">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box(in)">
                                      <p:cBhvr>
                                        <p:cTn id="31"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o Número do Diapositivo 1">
            <a:extLst>
              <a:ext uri="{FF2B5EF4-FFF2-40B4-BE49-F238E27FC236}">
                <a16:creationId xmlns="" xmlns:a16="http://schemas.microsoft.com/office/drawing/2014/main" id="{94611C12-4806-4722-B216-7BCCDADD7583}"/>
              </a:ext>
            </a:extLst>
          </p:cNvPr>
          <p:cNvSpPr>
            <a:spLocks noGrp="1"/>
          </p:cNvSpPr>
          <p:nvPr>
            <p:ph type="sldNum" idx="12"/>
          </p:nvPr>
        </p:nvSpPr>
        <p:spPr/>
        <p:txBody>
          <a:bodyPr/>
          <a:lstStyle/>
          <a:p>
            <a:fld id="{00000000-1234-1234-1234-123412341234}" type="slidenum">
              <a:rPr lang="en-US" smtClean="0"/>
              <a:pPr/>
              <a:t>4</a:t>
            </a:fld>
            <a:endParaRPr lang="en-US"/>
          </a:p>
        </p:txBody>
      </p:sp>
      <p:sp>
        <p:nvSpPr>
          <p:cNvPr id="3" name="Google Shape;1167;p4">
            <a:extLst>
              <a:ext uri="{FF2B5EF4-FFF2-40B4-BE49-F238E27FC236}">
                <a16:creationId xmlns="" xmlns:a16="http://schemas.microsoft.com/office/drawing/2014/main" id="{1AD859E7-23A5-44A0-8E6C-6032C18A6A19}"/>
              </a:ext>
            </a:extLst>
          </p:cNvPr>
          <p:cNvSpPr/>
          <p:nvPr/>
        </p:nvSpPr>
        <p:spPr>
          <a:xfrm>
            <a:off x="258207" y="3620937"/>
            <a:ext cx="3343019" cy="503127"/>
          </a:xfrm>
          <a:prstGeom prst="roundRect">
            <a:avLst>
              <a:gd name="adj" fmla="val 10000"/>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algn="ctr">
              <a:lnSpc>
                <a:spcPct val="90000"/>
              </a:lnSpc>
            </a:pPr>
            <a:r>
              <a:rPr lang="en-US" sz="2400" b="1" dirty="0" smtClean="0">
                <a:solidFill>
                  <a:srgbClr val="002060"/>
                </a:solidFill>
                <a:latin typeface="Calibri"/>
                <a:cs typeface="Calibri"/>
                <a:sym typeface="Calibri"/>
              </a:rPr>
              <a:t>33 </a:t>
            </a:r>
            <a:r>
              <a:rPr lang="en-US" sz="2400" b="1" dirty="0">
                <a:solidFill>
                  <a:srgbClr val="002060"/>
                </a:solidFill>
                <a:latin typeface="Calibri"/>
                <a:cs typeface="Calibri"/>
                <a:sym typeface="Calibri"/>
              </a:rPr>
              <a:t>different countries</a:t>
            </a:r>
            <a:endParaRPr sz="1200" dirty="0">
              <a:solidFill>
                <a:srgbClr val="002060"/>
              </a:solidFill>
              <a:ea typeface="Arial"/>
              <a:cs typeface="Arial"/>
            </a:endParaRPr>
          </a:p>
        </p:txBody>
      </p:sp>
      <p:sp>
        <p:nvSpPr>
          <p:cNvPr id="4" name="Google Shape;1182;p73">
            <a:extLst>
              <a:ext uri="{FF2B5EF4-FFF2-40B4-BE49-F238E27FC236}">
                <a16:creationId xmlns="" xmlns:a16="http://schemas.microsoft.com/office/drawing/2014/main" id="{788CE3D3-310E-4B2C-B98F-023E31BE87D7}"/>
              </a:ext>
            </a:extLst>
          </p:cNvPr>
          <p:cNvSpPr txBox="1">
            <a:spLocks/>
          </p:cNvSpPr>
          <p:nvPr/>
        </p:nvSpPr>
        <p:spPr>
          <a:xfrm>
            <a:off x="2083724" y="-8914"/>
            <a:ext cx="7994016" cy="9779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pPr>
            <a:r>
              <a:rPr lang="en-US" sz="2400" b="1" dirty="0">
                <a:solidFill>
                  <a:srgbClr val="44546A"/>
                </a:solidFill>
              </a:rPr>
              <a:t>EUSTEPs Module: Material available on the website</a:t>
            </a:r>
          </a:p>
        </p:txBody>
      </p:sp>
      <p:sp>
        <p:nvSpPr>
          <p:cNvPr id="5" name="Google Shape;1167;p4">
            <a:extLst>
              <a:ext uri="{FF2B5EF4-FFF2-40B4-BE49-F238E27FC236}">
                <a16:creationId xmlns="" xmlns:a16="http://schemas.microsoft.com/office/drawing/2014/main" id="{CFD01C12-D8E4-46E0-B1FC-F3880D9F53AD}"/>
              </a:ext>
            </a:extLst>
          </p:cNvPr>
          <p:cNvSpPr/>
          <p:nvPr/>
        </p:nvSpPr>
        <p:spPr>
          <a:xfrm>
            <a:off x="258208" y="2101150"/>
            <a:ext cx="3343019" cy="503127"/>
          </a:xfrm>
          <a:prstGeom prst="roundRect">
            <a:avLst>
              <a:gd name="adj" fmla="val 10000"/>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algn="ctr">
              <a:lnSpc>
                <a:spcPct val="90000"/>
              </a:lnSpc>
            </a:pPr>
            <a:r>
              <a:rPr lang="en-US" sz="2400" b="1" dirty="0">
                <a:solidFill>
                  <a:srgbClr val="002060"/>
                </a:solidFill>
                <a:latin typeface="Calibri"/>
                <a:cs typeface="Calibri"/>
                <a:sym typeface="Calibri"/>
              </a:rPr>
              <a:t>195 downloads</a:t>
            </a:r>
            <a:endParaRPr sz="1200" dirty="0">
              <a:solidFill>
                <a:srgbClr val="002060"/>
              </a:solidFill>
              <a:ea typeface="Arial"/>
              <a:cs typeface="Arial"/>
            </a:endParaRPr>
          </a:p>
        </p:txBody>
      </p:sp>
      <p:graphicFrame>
        <p:nvGraphicFramePr>
          <p:cNvPr id="6" name="Tabela 5">
            <a:extLst>
              <a:ext uri="{FF2B5EF4-FFF2-40B4-BE49-F238E27FC236}">
                <a16:creationId xmlns="" xmlns:a16="http://schemas.microsoft.com/office/drawing/2014/main" id="{B7A0A07E-01EB-41E5-9BA4-F1902B35BAA6}"/>
              </a:ext>
            </a:extLst>
          </p:cNvPr>
          <p:cNvGraphicFramePr>
            <a:graphicFrameLocks noGrp="1"/>
          </p:cNvGraphicFramePr>
          <p:nvPr>
            <p:extLst/>
          </p:nvPr>
        </p:nvGraphicFramePr>
        <p:xfrm>
          <a:off x="4021707" y="1097281"/>
          <a:ext cx="3797882" cy="4975226"/>
        </p:xfrm>
        <a:graphic>
          <a:graphicData uri="http://schemas.openxmlformats.org/drawingml/2006/table">
            <a:tbl>
              <a:tblPr>
                <a:tableStyleId>{912C8C85-51F0-491E-9774-3900AFEF0FD7}</a:tableStyleId>
              </a:tblPr>
              <a:tblGrid>
                <a:gridCol w="1860427">
                  <a:extLst>
                    <a:ext uri="{9D8B030D-6E8A-4147-A177-3AD203B41FA5}">
                      <a16:colId xmlns="" xmlns:a16="http://schemas.microsoft.com/office/drawing/2014/main" val="3112241804"/>
                    </a:ext>
                  </a:extLst>
                </a:gridCol>
                <a:gridCol w="1937455">
                  <a:extLst>
                    <a:ext uri="{9D8B030D-6E8A-4147-A177-3AD203B41FA5}">
                      <a16:colId xmlns="" xmlns:a16="http://schemas.microsoft.com/office/drawing/2014/main" val="558626908"/>
                    </a:ext>
                  </a:extLst>
                </a:gridCol>
              </a:tblGrid>
              <a:tr h="433706">
                <a:tc>
                  <a:txBody>
                    <a:bodyPr/>
                    <a:lstStyle/>
                    <a:p>
                      <a:pPr algn="ctr" fontAlgn="b"/>
                      <a:r>
                        <a:rPr lang="pt-PT" sz="1800" b="1" i="0" u="none" strike="noStrike" dirty="0">
                          <a:solidFill>
                            <a:srgbClr val="000000"/>
                          </a:solidFill>
                          <a:effectLst/>
                          <a:latin typeface="Calibri" panose="020F0502020204030204" pitchFamily="34" charset="0"/>
                        </a:rPr>
                        <a:t>Country</a:t>
                      </a:r>
                    </a:p>
                  </a:txBody>
                  <a:tcPr marL="9525" marR="9525" marT="9525" marB="0" anchor="b">
                    <a:lnL w="9525" cap="flat" cmpd="sng" algn="ctr">
                      <a:noFill/>
                      <a:prstDash val="solid"/>
                    </a:lnL>
                    <a:lnR w="12700" cap="flat" cmpd="sng" algn="ctr">
                      <a:solidFill>
                        <a:schemeClr val="accent6">
                          <a:lumMod val="50000"/>
                        </a:schemeClr>
                      </a:solidFill>
                      <a:prstDash val="solid"/>
                      <a:round/>
                      <a:headEnd type="none" w="med" len="med"/>
                      <a:tailEnd type="none" w="med" len="med"/>
                    </a:lnR>
                    <a:lnT w="9525" cap="flat" cmpd="sng" algn="ctr">
                      <a:noFill/>
                      <a:prstDash val="soli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fontAlgn="b"/>
                      <a:r>
                        <a:rPr lang="pt-PT" sz="1800" b="1" i="0" u="none" strike="noStrike" dirty="0">
                          <a:solidFill>
                            <a:srgbClr val="000000"/>
                          </a:solidFill>
                          <a:effectLst/>
                          <a:latin typeface="Calibri" panose="020F0502020204030204" pitchFamily="34" charset="0"/>
                        </a:rPr>
                        <a:t>Total</a:t>
                      </a:r>
                    </a:p>
                  </a:txBody>
                  <a:tcPr marL="9525" marR="9525" marT="9525" marB="0" anchor="b">
                    <a:lnL w="12700" cap="flat" cmpd="sng" algn="ctr">
                      <a:solidFill>
                        <a:schemeClr val="accent6">
                          <a:lumMod val="50000"/>
                        </a:schemeClr>
                      </a:solidFill>
                      <a:prstDash val="solid"/>
                      <a:round/>
                      <a:headEnd type="none" w="med" len="med"/>
                      <a:tailEnd type="none" w="med" len="med"/>
                    </a:lnL>
                    <a:lnR w="9525" cap="flat" cmpd="sng" algn="ctr">
                      <a:noFill/>
                      <a:prstDash val="solid"/>
                    </a:lnR>
                    <a:lnT w="9525" cap="flat" cmpd="sng" algn="ctr">
                      <a:noFill/>
                      <a:prstDash val="soli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 xmlns:a16="http://schemas.microsoft.com/office/drawing/2014/main" val="2441154784"/>
                  </a:ext>
                </a:extLst>
              </a:tr>
              <a:tr h="169936">
                <a:tc>
                  <a:txBody>
                    <a:bodyPr/>
                    <a:lstStyle/>
                    <a:p>
                      <a:pPr algn="l" fontAlgn="b"/>
                      <a:r>
                        <a:rPr lang="pt-PT" sz="1800" b="0" i="0" u="none" strike="noStrike" dirty="0" smtClean="0">
                          <a:solidFill>
                            <a:srgbClr val="000000"/>
                          </a:solidFill>
                          <a:effectLst/>
                          <a:latin typeface="Calibri" panose="020F0502020204030204" pitchFamily="34" charset="0"/>
                        </a:rPr>
                        <a:t>Italy</a:t>
                      </a:r>
                      <a:endParaRPr lang="pt-PT" sz="1800" b="0" i="0" u="none" strike="noStrike" dirty="0">
                        <a:solidFill>
                          <a:srgbClr val="000000"/>
                        </a:solidFill>
                        <a:effectLst/>
                        <a:latin typeface="Calibri" panose="020F0502020204030204" pitchFamily="34" charset="0"/>
                      </a:endParaRPr>
                    </a:p>
                  </a:txBody>
                  <a:tcPr marL="9525" marR="9525" marT="9525" marB="0" anchor="b">
                    <a:lnL w="9525" cap="flat" cmpd="sng" algn="ctr">
                      <a:noFill/>
                      <a:prstDash val="soli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PT" sz="1800" b="0" i="0" u="none" strike="noStrike" dirty="0" smtClean="0">
                          <a:solidFill>
                            <a:srgbClr val="000000"/>
                          </a:solidFill>
                          <a:effectLst/>
                          <a:latin typeface="Calibri" panose="020F0502020204030204" pitchFamily="34" charset="0"/>
                        </a:rPr>
                        <a:t>41</a:t>
                      </a:r>
                      <a:endParaRPr lang="pt-PT"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accent6">
                          <a:lumMod val="50000"/>
                        </a:schemeClr>
                      </a:solidFill>
                      <a:prstDash val="solid"/>
                      <a:round/>
                      <a:headEnd type="none" w="med" len="med"/>
                      <a:tailEnd type="none" w="med" len="med"/>
                    </a:lnL>
                    <a:lnR w="9525" cap="flat" cmpd="sng" algn="ctr">
                      <a:noFill/>
                      <a:prstDash val="soli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tcPr>
                </a:tc>
              </a:tr>
              <a:tr h="169936">
                <a:tc>
                  <a:txBody>
                    <a:bodyPr/>
                    <a:lstStyle/>
                    <a:p>
                      <a:pPr algn="l" fontAlgn="b"/>
                      <a:r>
                        <a:rPr lang="pt-PT" sz="1800" b="0" i="0" u="none" strike="noStrike">
                          <a:solidFill>
                            <a:srgbClr val="000000"/>
                          </a:solidFill>
                          <a:effectLst/>
                          <a:latin typeface="Calibri" panose="020F0502020204030204" pitchFamily="34" charset="0"/>
                        </a:rPr>
                        <a:t>Portugal</a:t>
                      </a:r>
                    </a:p>
                  </a:txBody>
                  <a:tcPr marL="9525" marR="9525" marT="9525" marB="0" anchor="b">
                    <a:lnL w="9525" cap="flat" cmpd="sng" algn="ctr">
                      <a:noFill/>
                      <a:prstDash val="soli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PT" sz="1800" b="0" i="0" u="none" strike="noStrike" dirty="0">
                          <a:solidFill>
                            <a:srgbClr val="000000"/>
                          </a:solidFill>
                          <a:effectLst/>
                          <a:latin typeface="Calibri" panose="020F0502020204030204" pitchFamily="34" charset="0"/>
                        </a:rPr>
                        <a:t>36</a:t>
                      </a:r>
                    </a:p>
                  </a:txBody>
                  <a:tcPr marL="9525" marR="9525" marT="9525" marB="0" anchor="b">
                    <a:lnL w="12700" cap="flat" cmpd="sng" algn="ctr">
                      <a:solidFill>
                        <a:schemeClr val="accent6">
                          <a:lumMod val="50000"/>
                        </a:schemeClr>
                      </a:solidFill>
                      <a:prstDash val="solid"/>
                      <a:round/>
                      <a:headEnd type="none" w="med" len="med"/>
                      <a:tailEnd type="none" w="med" len="med"/>
                    </a:lnL>
                    <a:lnR w="9525" cap="flat" cmpd="sng" algn="ctr">
                      <a:noFill/>
                      <a:prstDash val="soli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2704273462"/>
                  </a:ext>
                </a:extLst>
              </a:tr>
              <a:tr h="169936">
                <a:tc>
                  <a:txBody>
                    <a:bodyPr/>
                    <a:lstStyle/>
                    <a:p>
                      <a:pPr algn="l" fontAlgn="b"/>
                      <a:r>
                        <a:rPr lang="pt-PT" sz="1800" b="0" i="0" u="none" strike="noStrike">
                          <a:solidFill>
                            <a:srgbClr val="000000"/>
                          </a:solidFill>
                          <a:effectLst/>
                          <a:latin typeface="Calibri" panose="020F0502020204030204" pitchFamily="34" charset="0"/>
                        </a:rPr>
                        <a:t>Greece</a:t>
                      </a:r>
                    </a:p>
                  </a:txBody>
                  <a:tcPr marL="9525" marR="9525" marT="9525" marB="0" anchor="b">
                    <a:lnL w="9525" cap="flat" cmpd="sng" algn="ctr">
                      <a:noFill/>
                      <a:prstDash val="soli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PT" sz="1800" b="0" i="0" u="none" strike="noStrike" dirty="0">
                          <a:solidFill>
                            <a:srgbClr val="000000"/>
                          </a:solidFill>
                          <a:effectLst/>
                          <a:latin typeface="Calibri" panose="020F0502020204030204" pitchFamily="34" charset="0"/>
                        </a:rPr>
                        <a:t>25</a:t>
                      </a:r>
                    </a:p>
                  </a:txBody>
                  <a:tcPr marL="9525" marR="9525" marT="9525" marB="0" anchor="b">
                    <a:lnL w="12700" cap="flat" cmpd="sng" algn="ctr">
                      <a:solidFill>
                        <a:schemeClr val="accent6">
                          <a:lumMod val="50000"/>
                        </a:schemeClr>
                      </a:solidFill>
                      <a:prstDash val="solid"/>
                      <a:round/>
                      <a:headEnd type="none" w="med" len="med"/>
                      <a:tailEnd type="none" w="med" len="med"/>
                    </a:lnL>
                    <a:lnR w="9525" cap="flat" cmpd="sng" algn="ctr">
                      <a:noFill/>
                      <a:prstDash val="soli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541367702"/>
                  </a:ext>
                </a:extLst>
              </a:tr>
              <a:tr h="169936">
                <a:tc>
                  <a:txBody>
                    <a:bodyPr/>
                    <a:lstStyle/>
                    <a:p>
                      <a:pPr algn="l" fontAlgn="b"/>
                      <a:r>
                        <a:rPr lang="pt-PT" sz="1800" b="0" i="0" u="none" strike="noStrike" dirty="0">
                          <a:solidFill>
                            <a:srgbClr val="000000"/>
                          </a:solidFill>
                          <a:effectLst/>
                          <a:latin typeface="Calibri" panose="020F0502020204030204" pitchFamily="34" charset="0"/>
                        </a:rPr>
                        <a:t>United States</a:t>
                      </a:r>
                    </a:p>
                  </a:txBody>
                  <a:tcPr marL="9525" marR="9525" marT="9525" marB="0" anchor="b">
                    <a:lnL w="9525" cap="flat" cmpd="sng" algn="ctr">
                      <a:noFill/>
                      <a:prstDash val="soli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PT" sz="1800" b="0" i="0" u="none" strike="noStrike" dirty="0">
                          <a:solidFill>
                            <a:srgbClr val="000000"/>
                          </a:solidFill>
                          <a:effectLst/>
                          <a:latin typeface="Calibri" panose="020F0502020204030204" pitchFamily="34" charset="0"/>
                        </a:rPr>
                        <a:t>22</a:t>
                      </a:r>
                    </a:p>
                  </a:txBody>
                  <a:tcPr marL="9525" marR="9525" marT="9525" marB="0" anchor="b">
                    <a:lnL w="12700" cap="flat" cmpd="sng" algn="ctr">
                      <a:solidFill>
                        <a:schemeClr val="accent6">
                          <a:lumMod val="50000"/>
                        </a:schemeClr>
                      </a:solidFill>
                      <a:prstDash val="solid"/>
                      <a:round/>
                      <a:headEnd type="none" w="med" len="med"/>
                      <a:tailEnd type="none" w="med" len="med"/>
                    </a:lnL>
                    <a:lnR w="9525" cap="flat" cmpd="sng" algn="ctr">
                      <a:noFill/>
                      <a:prstDash val="soli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441818068"/>
                  </a:ext>
                </a:extLst>
              </a:tr>
              <a:tr h="169936">
                <a:tc>
                  <a:txBody>
                    <a:bodyPr/>
                    <a:lstStyle/>
                    <a:p>
                      <a:pPr algn="l" fontAlgn="b"/>
                      <a:r>
                        <a:rPr lang="pt-PT" sz="1800" b="0" i="0" u="none" strike="noStrike" dirty="0">
                          <a:solidFill>
                            <a:srgbClr val="000000"/>
                          </a:solidFill>
                          <a:effectLst/>
                          <a:latin typeface="Calibri" panose="020F0502020204030204" pitchFamily="34" charset="0"/>
                        </a:rPr>
                        <a:t>Brazil</a:t>
                      </a:r>
                    </a:p>
                  </a:txBody>
                  <a:tcPr marL="9525" marR="9525" marT="9525" marB="0" anchor="b">
                    <a:lnL w="9525" cap="flat" cmpd="sng" algn="ctr">
                      <a:noFill/>
                      <a:prstDash val="soli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PT" sz="1800" b="0" i="0" u="none" strike="noStrike" dirty="0">
                          <a:solidFill>
                            <a:srgbClr val="000000"/>
                          </a:solidFill>
                          <a:effectLst/>
                          <a:latin typeface="Calibri" panose="020F0502020204030204" pitchFamily="34" charset="0"/>
                        </a:rPr>
                        <a:t>10</a:t>
                      </a:r>
                    </a:p>
                  </a:txBody>
                  <a:tcPr marL="9525" marR="9525" marT="9525" marB="0" anchor="b">
                    <a:lnL w="12700" cap="flat" cmpd="sng" algn="ctr">
                      <a:solidFill>
                        <a:schemeClr val="accent6">
                          <a:lumMod val="50000"/>
                        </a:schemeClr>
                      </a:solidFill>
                      <a:prstDash val="solid"/>
                      <a:round/>
                      <a:headEnd type="none" w="med" len="med"/>
                      <a:tailEnd type="none" w="med" len="med"/>
                    </a:lnL>
                    <a:lnR w="9525" cap="flat" cmpd="sng" algn="ctr">
                      <a:noFill/>
                      <a:prstDash val="soli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370573718"/>
                  </a:ext>
                </a:extLst>
              </a:tr>
              <a:tr h="169936">
                <a:tc>
                  <a:txBody>
                    <a:bodyPr/>
                    <a:lstStyle/>
                    <a:p>
                      <a:pPr algn="l" fontAlgn="b"/>
                      <a:r>
                        <a:rPr lang="pt-PT" sz="1800" b="0" i="0" u="none" strike="noStrike">
                          <a:solidFill>
                            <a:srgbClr val="000000"/>
                          </a:solidFill>
                          <a:effectLst/>
                          <a:latin typeface="Calibri" panose="020F0502020204030204" pitchFamily="34" charset="0"/>
                        </a:rPr>
                        <a:t>Germany</a:t>
                      </a:r>
                    </a:p>
                  </a:txBody>
                  <a:tcPr marL="9525" marR="9525" marT="9525" marB="0" anchor="b">
                    <a:lnL w="9525" cap="flat" cmpd="sng" algn="ctr">
                      <a:noFill/>
                      <a:prstDash val="soli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PT" sz="1800" b="0" i="0" u="none" strike="noStrike" dirty="0">
                          <a:solidFill>
                            <a:srgbClr val="000000"/>
                          </a:solidFill>
                          <a:effectLst/>
                          <a:latin typeface="Calibri" panose="020F0502020204030204" pitchFamily="34" charset="0"/>
                        </a:rPr>
                        <a:t>7</a:t>
                      </a:r>
                    </a:p>
                  </a:txBody>
                  <a:tcPr marL="9525" marR="9525" marT="9525" marB="0" anchor="b">
                    <a:lnL w="12700" cap="flat" cmpd="sng" algn="ctr">
                      <a:solidFill>
                        <a:schemeClr val="accent6">
                          <a:lumMod val="50000"/>
                        </a:schemeClr>
                      </a:solidFill>
                      <a:prstDash val="solid"/>
                      <a:round/>
                      <a:headEnd type="none" w="med" len="med"/>
                      <a:tailEnd type="none" w="med" len="med"/>
                    </a:lnL>
                    <a:lnR w="9525" cap="flat" cmpd="sng" algn="ctr">
                      <a:noFill/>
                      <a:prstDash val="soli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332656342"/>
                  </a:ext>
                </a:extLst>
              </a:tr>
              <a:tr h="169936">
                <a:tc>
                  <a:txBody>
                    <a:bodyPr/>
                    <a:lstStyle/>
                    <a:p>
                      <a:pPr algn="l" fontAlgn="b"/>
                      <a:r>
                        <a:rPr lang="pt-PT" sz="1800" b="0" i="0" u="none" strike="noStrike">
                          <a:solidFill>
                            <a:srgbClr val="000000"/>
                          </a:solidFill>
                          <a:effectLst/>
                          <a:latin typeface="Calibri" panose="020F0502020204030204" pitchFamily="34" charset="0"/>
                        </a:rPr>
                        <a:t>Canada</a:t>
                      </a:r>
                    </a:p>
                  </a:txBody>
                  <a:tcPr marL="9525" marR="9525" marT="9525" marB="0" anchor="b">
                    <a:lnL w="9525" cap="flat" cmpd="sng" algn="ctr">
                      <a:noFill/>
                      <a:prstDash val="soli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PT" sz="1800" b="0" i="0" u="none" strike="noStrike" dirty="0">
                          <a:solidFill>
                            <a:srgbClr val="000000"/>
                          </a:solidFill>
                          <a:effectLst/>
                          <a:latin typeface="Calibri" panose="020F0502020204030204" pitchFamily="34" charset="0"/>
                        </a:rPr>
                        <a:t>5</a:t>
                      </a:r>
                    </a:p>
                  </a:txBody>
                  <a:tcPr marL="9525" marR="9525" marT="9525" marB="0" anchor="b">
                    <a:lnL w="12700" cap="flat" cmpd="sng" algn="ctr">
                      <a:solidFill>
                        <a:schemeClr val="accent6">
                          <a:lumMod val="50000"/>
                        </a:schemeClr>
                      </a:solidFill>
                      <a:prstDash val="solid"/>
                      <a:round/>
                      <a:headEnd type="none" w="med" len="med"/>
                      <a:tailEnd type="none" w="med" len="med"/>
                    </a:lnL>
                    <a:lnR w="9525" cap="flat" cmpd="sng" algn="ctr">
                      <a:noFill/>
                      <a:prstDash val="soli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4144065700"/>
                  </a:ext>
                </a:extLst>
              </a:tr>
              <a:tr h="169936">
                <a:tc>
                  <a:txBody>
                    <a:bodyPr/>
                    <a:lstStyle/>
                    <a:p>
                      <a:pPr algn="l" fontAlgn="b"/>
                      <a:r>
                        <a:rPr lang="pt-PT" sz="1800" b="0" i="0" u="none" strike="noStrike">
                          <a:solidFill>
                            <a:srgbClr val="000000"/>
                          </a:solidFill>
                          <a:effectLst/>
                          <a:latin typeface="Calibri" panose="020F0502020204030204" pitchFamily="34" charset="0"/>
                        </a:rPr>
                        <a:t>France</a:t>
                      </a:r>
                    </a:p>
                  </a:txBody>
                  <a:tcPr marL="9525" marR="9525" marT="9525" marB="0" anchor="b">
                    <a:lnL w="9525" cap="flat" cmpd="sng" algn="ctr">
                      <a:noFill/>
                      <a:prstDash val="soli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PT" sz="1800" b="0" i="0" u="none" strike="noStrike" dirty="0">
                          <a:solidFill>
                            <a:srgbClr val="000000"/>
                          </a:solidFill>
                          <a:effectLst/>
                          <a:latin typeface="Calibri" panose="020F0502020204030204" pitchFamily="34" charset="0"/>
                        </a:rPr>
                        <a:t>5</a:t>
                      </a:r>
                    </a:p>
                  </a:txBody>
                  <a:tcPr marL="9525" marR="9525" marT="9525" marB="0" anchor="b">
                    <a:lnL w="12700" cap="flat" cmpd="sng" algn="ctr">
                      <a:solidFill>
                        <a:schemeClr val="accent6">
                          <a:lumMod val="50000"/>
                        </a:schemeClr>
                      </a:solidFill>
                      <a:prstDash val="solid"/>
                      <a:round/>
                      <a:headEnd type="none" w="med" len="med"/>
                      <a:tailEnd type="none" w="med" len="med"/>
                    </a:lnL>
                    <a:lnR w="9525" cap="flat" cmpd="sng" algn="ctr">
                      <a:noFill/>
                      <a:prstDash val="soli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843301999"/>
                  </a:ext>
                </a:extLst>
              </a:tr>
              <a:tr h="169936">
                <a:tc>
                  <a:txBody>
                    <a:bodyPr/>
                    <a:lstStyle/>
                    <a:p>
                      <a:pPr algn="l" fontAlgn="b"/>
                      <a:r>
                        <a:rPr lang="pt-PT" sz="1800" b="0" i="0" u="none" strike="noStrike">
                          <a:solidFill>
                            <a:srgbClr val="000000"/>
                          </a:solidFill>
                          <a:effectLst/>
                          <a:latin typeface="Calibri" panose="020F0502020204030204" pitchFamily="34" charset="0"/>
                        </a:rPr>
                        <a:t>United Kingdom</a:t>
                      </a:r>
                    </a:p>
                  </a:txBody>
                  <a:tcPr marL="9525" marR="9525" marT="9525" marB="0" anchor="b">
                    <a:lnL w="9525" cap="flat" cmpd="sng" algn="ctr">
                      <a:noFill/>
                      <a:prstDash val="soli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PT" sz="1800" b="0" i="0" u="none" strike="noStrike" dirty="0">
                          <a:solidFill>
                            <a:srgbClr val="000000"/>
                          </a:solidFill>
                          <a:effectLst/>
                          <a:latin typeface="Calibri" panose="020F0502020204030204" pitchFamily="34" charset="0"/>
                        </a:rPr>
                        <a:t>5</a:t>
                      </a:r>
                    </a:p>
                  </a:txBody>
                  <a:tcPr marL="9525" marR="9525" marT="9525" marB="0" anchor="b">
                    <a:lnL w="12700" cap="flat" cmpd="sng" algn="ctr">
                      <a:solidFill>
                        <a:schemeClr val="accent6">
                          <a:lumMod val="50000"/>
                        </a:schemeClr>
                      </a:solidFill>
                      <a:prstDash val="solid"/>
                      <a:round/>
                      <a:headEnd type="none" w="med" len="med"/>
                      <a:tailEnd type="none" w="med" len="med"/>
                    </a:lnL>
                    <a:lnR w="9525" cap="flat" cmpd="sng" algn="ctr">
                      <a:noFill/>
                      <a:prstDash val="soli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940453419"/>
                  </a:ext>
                </a:extLst>
              </a:tr>
              <a:tr h="169936">
                <a:tc>
                  <a:txBody>
                    <a:bodyPr/>
                    <a:lstStyle/>
                    <a:p>
                      <a:pPr algn="l" fontAlgn="b"/>
                      <a:r>
                        <a:rPr lang="pt-PT" sz="1800" b="0" i="0" u="none" strike="noStrike">
                          <a:solidFill>
                            <a:srgbClr val="000000"/>
                          </a:solidFill>
                          <a:effectLst/>
                          <a:latin typeface="Calibri" panose="020F0502020204030204" pitchFamily="34" charset="0"/>
                        </a:rPr>
                        <a:t>Taiwan</a:t>
                      </a:r>
                    </a:p>
                  </a:txBody>
                  <a:tcPr marL="9525" marR="9525" marT="9525" marB="0" anchor="b">
                    <a:lnL w="9525" cap="flat" cmpd="sng" algn="ctr">
                      <a:noFill/>
                      <a:prstDash val="soli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PT" sz="1800" b="0" i="0" u="none" strike="noStrike" dirty="0">
                          <a:solidFill>
                            <a:srgbClr val="000000"/>
                          </a:solidFill>
                          <a:effectLst/>
                          <a:latin typeface="Calibri" panose="020F0502020204030204" pitchFamily="34" charset="0"/>
                        </a:rPr>
                        <a:t>4</a:t>
                      </a:r>
                    </a:p>
                  </a:txBody>
                  <a:tcPr marL="9525" marR="9525" marT="9525" marB="0" anchor="b">
                    <a:lnL w="12700" cap="flat" cmpd="sng" algn="ctr">
                      <a:solidFill>
                        <a:schemeClr val="accent6">
                          <a:lumMod val="50000"/>
                        </a:schemeClr>
                      </a:solidFill>
                      <a:prstDash val="solid"/>
                      <a:round/>
                      <a:headEnd type="none" w="med" len="med"/>
                      <a:tailEnd type="none" w="med" len="med"/>
                    </a:lnL>
                    <a:lnR w="9525" cap="flat" cmpd="sng" algn="ctr">
                      <a:noFill/>
                      <a:prstDash val="soli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2978317914"/>
                  </a:ext>
                </a:extLst>
              </a:tr>
              <a:tr h="169936">
                <a:tc>
                  <a:txBody>
                    <a:bodyPr/>
                    <a:lstStyle/>
                    <a:p>
                      <a:pPr algn="l" fontAlgn="b"/>
                      <a:r>
                        <a:rPr lang="pt-PT" sz="1800" b="0" i="0" u="none" strike="noStrike">
                          <a:solidFill>
                            <a:srgbClr val="000000"/>
                          </a:solidFill>
                          <a:effectLst/>
                          <a:latin typeface="Calibri" panose="020F0502020204030204" pitchFamily="34" charset="0"/>
                        </a:rPr>
                        <a:t>Turkey</a:t>
                      </a:r>
                    </a:p>
                  </a:txBody>
                  <a:tcPr marL="9525" marR="9525" marT="9525" marB="0" anchor="b">
                    <a:lnL w="9525" cap="flat" cmpd="sng" algn="ctr">
                      <a:noFill/>
                      <a:prstDash val="soli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PT" sz="1800" b="0" i="0" u="none" strike="noStrike" dirty="0">
                          <a:solidFill>
                            <a:srgbClr val="000000"/>
                          </a:solidFill>
                          <a:effectLst/>
                          <a:latin typeface="Calibri" panose="020F0502020204030204" pitchFamily="34" charset="0"/>
                        </a:rPr>
                        <a:t>4</a:t>
                      </a:r>
                    </a:p>
                  </a:txBody>
                  <a:tcPr marL="9525" marR="9525" marT="9525" marB="0" anchor="b">
                    <a:lnL w="12700" cap="flat" cmpd="sng" algn="ctr">
                      <a:solidFill>
                        <a:schemeClr val="accent6">
                          <a:lumMod val="50000"/>
                        </a:schemeClr>
                      </a:solidFill>
                      <a:prstDash val="solid"/>
                      <a:round/>
                      <a:headEnd type="none" w="med" len="med"/>
                      <a:tailEnd type="none" w="med" len="med"/>
                    </a:lnL>
                    <a:lnR w="9525" cap="flat" cmpd="sng" algn="ctr">
                      <a:noFill/>
                      <a:prstDash val="soli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420917294"/>
                  </a:ext>
                </a:extLst>
              </a:tr>
              <a:tr h="169936">
                <a:tc>
                  <a:txBody>
                    <a:bodyPr/>
                    <a:lstStyle/>
                    <a:p>
                      <a:pPr algn="l" fontAlgn="b"/>
                      <a:r>
                        <a:rPr lang="pt-PT" sz="1800" b="0" i="0" u="none" strike="noStrike">
                          <a:solidFill>
                            <a:srgbClr val="000000"/>
                          </a:solidFill>
                          <a:effectLst/>
                          <a:latin typeface="Calibri" panose="020F0502020204030204" pitchFamily="34" charset="0"/>
                        </a:rPr>
                        <a:t>India</a:t>
                      </a:r>
                    </a:p>
                  </a:txBody>
                  <a:tcPr marL="9525" marR="9525" marT="9525" marB="0" anchor="b">
                    <a:lnL w="9525" cap="flat" cmpd="sng" algn="ctr">
                      <a:noFill/>
                      <a:prstDash val="soli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PT" sz="1800" b="0" i="0" u="none" strike="noStrike" dirty="0">
                          <a:solidFill>
                            <a:srgbClr val="000000"/>
                          </a:solidFill>
                          <a:effectLst/>
                          <a:latin typeface="Calibri" panose="020F0502020204030204" pitchFamily="34" charset="0"/>
                        </a:rPr>
                        <a:t>3</a:t>
                      </a:r>
                    </a:p>
                  </a:txBody>
                  <a:tcPr marL="9525" marR="9525" marT="9525" marB="0" anchor="b">
                    <a:lnL w="12700" cap="flat" cmpd="sng" algn="ctr">
                      <a:solidFill>
                        <a:schemeClr val="accent6">
                          <a:lumMod val="50000"/>
                        </a:schemeClr>
                      </a:solidFill>
                      <a:prstDash val="solid"/>
                      <a:round/>
                      <a:headEnd type="none" w="med" len="med"/>
                      <a:tailEnd type="none" w="med" len="med"/>
                    </a:lnL>
                    <a:lnR w="9525" cap="flat" cmpd="sng" algn="ctr">
                      <a:noFill/>
                      <a:prstDash val="soli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489111280"/>
                  </a:ext>
                </a:extLst>
              </a:tr>
              <a:tr h="169936">
                <a:tc>
                  <a:txBody>
                    <a:bodyPr/>
                    <a:lstStyle/>
                    <a:p>
                      <a:pPr algn="l" fontAlgn="b"/>
                      <a:r>
                        <a:rPr lang="pt-PT" sz="1800" b="0" i="0" u="none" strike="noStrike">
                          <a:solidFill>
                            <a:srgbClr val="000000"/>
                          </a:solidFill>
                          <a:effectLst/>
                          <a:latin typeface="Calibri" panose="020F0502020204030204" pitchFamily="34" charset="0"/>
                        </a:rPr>
                        <a:t>Austria</a:t>
                      </a:r>
                    </a:p>
                  </a:txBody>
                  <a:tcPr marL="9525" marR="9525" marT="9525" marB="0" anchor="b">
                    <a:lnL w="9525" cap="flat" cmpd="sng" algn="ctr">
                      <a:noFill/>
                      <a:prstDash val="soli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PT" sz="1800" b="0" i="0" u="none" strike="noStrike" dirty="0">
                          <a:solidFill>
                            <a:srgbClr val="000000"/>
                          </a:solidFill>
                          <a:effectLst/>
                          <a:latin typeface="Calibri" panose="020F0502020204030204" pitchFamily="34" charset="0"/>
                        </a:rPr>
                        <a:t>2</a:t>
                      </a:r>
                    </a:p>
                  </a:txBody>
                  <a:tcPr marL="9525" marR="9525" marT="9525" marB="0" anchor="b">
                    <a:lnL w="12700" cap="flat" cmpd="sng" algn="ctr">
                      <a:solidFill>
                        <a:schemeClr val="accent6">
                          <a:lumMod val="50000"/>
                        </a:schemeClr>
                      </a:solidFill>
                      <a:prstDash val="solid"/>
                      <a:round/>
                      <a:headEnd type="none" w="med" len="med"/>
                      <a:tailEnd type="none" w="med" len="med"/>
                    </a:lnL>
                    <a:lnR w="9525" cap="flat" cmpd="sng" algn="ctr">
                      <a:noFill/>
                      <a:prstDash val="soli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2078708523"/>
                  </a:ext>
                </a:extLst>
              </a:tr>
              <a:tr h="169936">
                <a:tc>
                  <a:txBody>
                    <a:bodyPr/>
                    <a:lstStyle/>
                    <a:p>
                      <a:pPr algn="l" fontAlgn="b"/>
                      <a:r>
                        <a:rPr lang="pt-PT" sz="1800" b="0" i="0" u="none" strike="noStrike">
                          <a:solidFill>
                            <a:srgbClr val="000000"/>
                          </a:solidFill>
                          <a:effectLst/>
                          <a:latin typeface="Calibri" panose="020F0502020204030204" pitchFamily="34" charset="0"/>
                        </a:rPr>
                        <a:t>Czech republic</a:t>
                      </a:r>
                    </a:p>
                  </a:txBody>
                  <a:tcPr marL="9525" marR="9525" marT="9525" marB="0" anchor="b">
                    <a:lnL w="9525" cap="flat" cmpd="sng" algn="ctr">
                      <a:noFill/>
                      <a:prstDash val="soli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PT" sz="1800" b="0" i="0" u="none" strike="noStrike" dirty="0">
                          <a:solidFill>
                            <a:srgbClr val="000000"/>
                          </a:solidFill>
                          <a:effectLst/>
                          <a:latin typeface="Calibri" panose="020F0502020204030204" pitchFamily="34" charset="0"/>
                        </a:rPr>
                        <a:t>2</a:t>
                      </a:r>
                    </a:p>
                  </a:txBody>
                  <a:tcPr marL="9525" marR="9525" marT="9525" marB="0" anchor="b">
                    <a:lnL w="12700" cap="flat" cmpd="sng" algn="ctr">
                      <a:solidFill>
                        <a:schemeClr val="accent6">
                          <a:lumMod val="50000"/>
                        </a:schemeClr>
                      </a:solidFill>
                      <a:prstDash val="solid"/>
                      <a:round/>
                      <a:headEnd type="none" w="med" len="med"/>
                      <a:tailEnd type="none" w="med" len="med"/>
                    </a:lnL>
                    <a:lnR w="9525" cap="flat" cmpd="sng" algn="ctr">
                      <a:noFill/>
                      <a:prstDash val="soli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2759463878"/>
                  </a:ext>
                </a:extLst>
              </a:tr>
              <a:tr h="169936">
                <a:tc>
                  <a:txBody>
                    <a:bodyPr/>
                    <a:lstStyle/>
                    <a:p>
                      <a:pPr algn="l" fontAlgn="b"/>
                      <a:r>
                        <a:rPr lang="pt-PT" sz="1800" b="0" i="0" u="none" strike="noStrike">
                          <a:solidFill>
                            <a:srgbClr val="000000"/>
                          </a:solidFill>
                          <a:effectLst/>
                          <a:latin typeface="Calibri" panose="020F0502020204030204" pitchFamily="34" charset="0"/>
                        </a:rPr>
                        <a:t>Finland</a:t>
                      </a:r>
                    </a:p>
                  </a:txBody>
                  <a:tcPr marL="9525" marR="9525" marT="9525" marB="0" anchor="b">
                    <a:lnL w="9525" cap="flat" cmpd="sng" algn="ctr">
                      <a:noFill/>
                      <a:prstDash val="soli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PT" sz="1800" b="0" i="0" u="none" strike="noStrike" dirty="0">
                          <a:solidFill>
                            <a:srgbClr val="000000"/>
                          </a:solidFill>
                          <a:effectLst/>
                          <a:latin typeface="Calibri" panose="020F0502020204030204" pitchFamily="34" charset="0"/>
                        </a:rPr>
                        <a:t>2</a:t>
                      </a:r>
                    </a:p>
                  </a:txBody>
                  <a:tcPr marL="9525" marR="9525" marT="9525" marB="0" anchor="b">
                    <a:lnL w="12700" cap="flat" cmpd="sng" algn="ctr">
                      <a:solidFill>
                        <a:schemeClr val="accent6">
                          <a:lumMod val="50000"/>
                        </a:schemeClr>
                      </a:solidFill>
                      <a:prstDash val="solid"/>
                      <a:round/>
                      <a:headEnd type="none" w="med" len="med"/>
                      <a:tailEnd type="none" w="med" len="med"/>
                    </a:lnL>
                    <a:lnR w="9525" cap="flat" cmpd="sng" algn="ctr">
                      <a:noFill/>
                      <a:prstDash val="soli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2384643428"/>
                  </a:ext>
                </a:extLst>
              </a:tr>
              <a:tr h="169936">
                <a:tc>
                  <a:txBody>
                    <a:bodyPr/>
                    <a:lstStyle/>
                    <a:p>
                      <a:pPr algn="l" fontAlgn="b"/>
                      <a:r>
                        <a:rPr lang="pt-PT" sz="1800" b="0" i="0" u="none" strike="noStrike" dirty="0">
                          <a:solidFill>
                            <a:srgbClr val="000000"/>
                          </a:solidFill>
                          <a:effectLst/>
                          <a:latin typeface="Calibri" panose="020F0502020204030204" pitchFamily="34" charset="0"/>
                        </a:rPr>
                        <a:t>Netherlands</a:t>
                      </a:r>
                    </a:p>
                  </a:txBody>
                  <a:tcPr marL="9525" marR="9525" marT="9525" marB="0" anchor="b">
                    <a:lnL w="9525" cap="flat" cmpd="sng" algn="ctr">
                      <a:noFill/>
                      <a:prstDash val="soli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PT" sz="1800" b="0" i="0" u="none" strike="noStrike" dirty="0">
                          <a:solidFill>
                            <a:srgbClr val="000000"/>
                          </a:solidFill>
                          <a:effectLst/>
                          <a:latin typeface="Calibri" panose="020F0502020204030204" pitchFamily="34" charset="0"/>
                        </a:rPr>
                        <a:t>2</a:t>
                      </a:r>
                    </a:p>
                  </a:txBody>
                  <a:tcPr marL="9525" marR="9525" marT="9525" marB="0" anchor="b">
                    <a:lnL w="12700" cap="flat" cmpd="sng" algn="ctr">
                      <a:solidFill>
                        <a:schemeClr val="accent6">
                          <a:lumMod val="50000"/>
                        </a:schemeClr>
                      </a:solidFill>
                      <a:prstDash val="solid"/>
                      <a:round/>
                      <a:headEnd type="none" w="med" len="med"/>
                      <a:tailEnd type="none" w="med" len="med"/>
                    </a:lnL>
                    <a:lnR w="9525" cap="flat" cmpd="sng" algn="ctr">
                      <a:noFill/>
                      <a:prstDash val="soli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2643204538"/>
                  </a:ext>
                </a:extLst>
              </a:tr>
            </a:tbl>
          </a:graphicData>
        </a:graphic>
      </p:graphicFrame>
      <p:graphicFrame>
        <p:nvGraphicFramePr>
          <p:cNvPr id="7" name="Tabela 5">
            <a:extLst>
              <a:ext uri="{FF2B5EF4-FFF2-40B4-BE49-F238E27FC236}">
                <a16:creationId xmlns="" xmlns:a16="http://schemas.microsoft.com/office/drawing/2014/main" id="{B7A0A07E-01EB-41E5-9BA4-F1902B35BAA6}"/>
              </a:ext>
            </a:extLst>
          </p:cNvPr>
          <p:cNvGraphicFramePr>
            <a:graphicFrameLocks noGrp="1"/>
          </p:cNvGraphicFramePr>
          <p:nvPr>
            <p:extLst/>
          </p:nvPr>
        </p:nvGraphicFramePr>
        <p:xfrm>
          <a:off x="8083259" y="1097281"/>
          <a:ext cx="3797882" cy="5239820"/>
        </p:xfrm>
        <a:graphic>
          <a:graphicData uri="http://schemas.openxmlformats.org/drawingml/2006/table">
            <a:tbl>
              <a:tblPr>
                <a:tableStyleId>{912C8C85-51F0-491E-9774-3900AFEF0FD7}</a:tableStyleId>
              </a:tblPr>
              <a:tblGrid>
                <a:gridCol w="2100269">
                  <a:extLst>
                    <a:ext uri="{9D8B030D-6E8A-4147-A177-3AD203B41FA5}">
                      <a16:colId xmlns="" xmlns:a16="http://schemas.microsoft.com/office/drawing/2014/main" val="3112241804"/>
                    </a:ext>
                  </a:extLst>
                </a:gridCol>
                <a:gridCol w="1697613">
                  <a:extLst>
                    <a:ext uri="{9D8B030D-6E8A-4147-A177-3AD203B41FA5}">
                      <a16:colId xmlns="" xmlns:a16="http://schemas.microsoft.com/office/drawing/2014/main" val="558626908"/>
                    </a:ext>
                  </a:extLst>
                </a:gridCol>
              </a:tblGrid>
              <a:tr h="414455">
                <a:tc>
                  <a:txBody>
                    <a:bodyPr/>
                    <a:lstStyle/>
                    <a:p>
                      <a:pPr algn="ctr" fontAlgn="b"/>
                      <a:r>
                        <a:rPr lang="pt-PT" sz="1800" b="1" i="0" u="none" strike="noStrike" dirty="0">
                          <a:solidFill>
                            <a:srgbClr val="000000"/>
                          </a:solidFill>
                          <a:effectLst/>
                          <a:latin typeface="Calibri" panose="020F0502020204030204" pitchFamily="34" charset="0"/>
                        </a:rPr>
                        <a:t>Country</a:t>
                      </a:r>
                    </a:p>
                  </a:txBody>
                  <a:tcPr marL="9525" marR="9525" marT="9525" marB="0" anchor="b">
                    <a:lnL w="9525" cap="flat" cmpd="sng" algn="ctr">
                      <a:noFill/>
                      <a:prstDash val="solid"/>
                    </a:lnL>
                    <a:lnR w="12700" cap="flat" cmpd="sng" algn="ctr">
                      <a:solidFill>
                        <a:schemeClr val="accent6">
                          <a:lumMod val="50000"/>
                        </a:schemeClr>
                      </a:solidFill>
                      <a:prstDash val="solid"/>
                      <a:round/>
                      <a:headEnd type="none" w="med" len="med"/>
                      <a:tailEnd type="none" w="med" len="med"/>
                    </a:lnR>
                    <a:lnT w="9525" cap="flat" cmpd="sng" algn="ctr">
                      <a:noFill/>
                      <a:prstDash val="soli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fontAlgn="b"/>
                      <a:r>
                        <a:rPr lang="pt-PT" sz="1800" b="1" i="0" u="none" strike="noStrike" dirty="0">
                          <a:solidFill>
                            <a:srgbClr val="000000"/>
                          </a:solidFill>
                          <a:effectLst/>
                          <a:latin typeface="Calibri" panose="020F0502020204030204" pitchFamily="34" charset="0"/>
                        </a:rPr>
                        <a:t>Total</a:t>
                      </a:r>
                    </a:p>
                  </a:txBody>
                  <a:tcPr marL="9525" marR="9525" marT="9525" marB="0" anchor="b">
                    <a:lnL w="12700" cap="flat" cmpd="sng" algn="ctr">
                      <a:solidFill>
                        <a:schemeClr val="accent6">
                          <a:lumMod val="50000"/>
                        </a:schemeClr>
                      </a:solidFill>
                      <a:prstDash val="solid"/>
                      <a:round/>
                      <a:headEnd type="none" w="med" len="med"/>
                      <a:tailEnd type="none" w="med" len="med"/>
                    </a:lnL>
                    <a:lnR w="9525" cap="flat" cmpd="sng" algn="ctr">
                      <a:noFill/>
                      <a:prstDash val="solid"/>
                    </a:lnR>
                    <a:lnT w="9525" cap="flat" cmpd="sng" algn="ctr">
                      <a:noFill/>
                      <a:prstDash val="soli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 xmlns:a16="http://schemas.microsoft.com/office/drawing/2014/main" val="2441154784"/>
                  </a:ext>
                </a:extLst>
              </a:tr>
              <a:tr h="169936">
                <a:tc>
                  <a:txBody>
                    <a:bodyPr/>
                    <a:lstStyle/>
                    <a:p>
                      <a:pPr algn="l" fontAlgn="b"/>
                      <a:r>
                        <a:rPr lang="pt-PT" sz="1800" b="0" i="0" u="none" strike="noStrike" dirty="0">
                          <a:solidFill>
                            <a:srgbClr val="000000"/>
                          </a:solidFill>
                          <a:effectLst/>
                          <a:latin typeface="Calibri" panose="020F0502020204030204" pitchFamily="34" charset="0"/>
                        </a:rPr>
                        <a:t>Singapore</a:t>
                      </a:r>
                    </a:p>
                  </a:txBody>
                  <a:tcPr marL="9525" marR="9525" marT="9525" marB="0" anchor="b">
                    <a:lnL w="9525" cap="flat" cmpd="sng" algn="ctr">
                      <a:noFill/>
                      <a:prstDash val="soli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PT" sz="1800" b="0" i="0" u="none" strike="noStrike" dirty="0">
                          <a:solidFill>
                            <a:srgbClr val="000000"/>
                          </a:solidFill>
                          <a:effectLst/>
                          <a:latin typeface="Calibri" panose="020F0502020204030204" pitchFamily="34" charset="0"/>
                        </a:rPr>
                        <a:t>2</a:t>
                      </a:r>
                    </a:p>
                  </a:txBody>
                  <a:tcPr marL="9525" marR="9525" marT="9525" marB="0" anchor="b">
                    <a:lnL w="12700" cap="flat" cmpd="sng" algn="ctr">
                      <a:solidFill>
                        <a:schemeClr val="accent6">
                          <a:lumMod val="50000"/>
                        </a:schemeClr>
                      </a:solidFill>
                      <a:prstDash val="solid"/>
                      <a:round/>
                      <a:headEnd type="none" w="med" len="med"/>
                      <a:tailEnd type="none" w="med" len="med"/>
                    </a:lnL>
                    <a:lnR w="9525" cap="flat" cmpd="sng" algn="ctr">
                      <a:noFill/>
                      <a:prstDash val="soli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28200043"/>
                  </a:ext>
                </a:extLst>
              </a:tr>
              <a:tr h="169936">
                <a:tc>
                  <a:txBody>
                    <a:bodyPr/>
                    <a:lstStyle/>
                    <a:p>
                      <a:pPr algn="l" fontAlgn="b"/>
                      <a:r>
                        <a:rPr lang="pt-PT" sz="1800" b="0" i="0" u="none" strike="noStrike" dirty="0">
                          <a:solidFill>
                            <a:srgbClr val="000000"/>
                          </a:solidFill>
                          <a:effectLst/>
                          <a:latin typeface="Calibri" panose="020F0502020204030204" pitchFamily="34" charset="0"/>
                        </a:rPr>
                        <a:t>South Africa</a:t>
                      </a:r>
                    </a:p>
                  </a:txBody>
                  <a:tcPr marL="9525" marR="9525" marT="9525" marB="0" anchor="b">
                    <a:lnL w="9525" cap="flat" cmpd="sng" algn="ctr">
                      <a:noFill/>
                      <a:prstDash val="soli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PT" sz="1800" b="0" i="0" u="none" strike="noStrike" dirty="0">
                          <a:solidFill>
                            <a:srgbClr val="000000"/>
                          </a:solidFill>
                          <a:effectLst/>
                          <a:latin typeface="Calibri" panose="020F0502020204030204" pitchFamily="34" charset="0"/>
                        </a:rPr>
                        <a:t>2</a:t>
                      </a:r>
                    </a:p>
                  </a:txBody>
                  <a:tcPr marL="9525" marR="9525" marT="9525" marB="0" anchor="b">
                    <a:lnL w="12700" cap="flat" cmpd="sng" algn="ctr">
                      <a:solidFill>
                        <a:schemeClr val="accent6">
                          <a:lumMod val="50000"/>
                        </a:schemeClr>
                      </a:solidFill>
                      <a:prstDash val="solid"/>
                      <a:round/>
                      <a:headEnd type="none" w="med" len="med"/>
                      <a:tailEnd type="none" w="med" len="med"/>
                    </a:lnL>
                    <a:lnR w="9525" cap="flat" cmpd="sng" algn="ctr">
                      <a:noFill/>
                      <a:prstDash val="soli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761857731"/>
                  </a:ext>
                </a:extLst>
              </a:tr>
              <a:tr h="169936">
                <a:tc>
                  <a:txBody>
                    <a:bodyPr/>
                    <a:lstStyle/>
                    <a:p>
                      <a:pPr algn="l" fontAlgn="b"/>
                      <a:r>
                        <a:rPr lang="pt-PT" sz="1800" b="0" i="0" u="none" strike="noStrike">
                          <a:solidFill>
                            <a:srgbClr val="000000"/>
                          </a:solidFill>
                          <a:effectLst/>
                          <a:latin typeface="Calibri" panose="020F0502020204030204" pitchFamily="34" charset="0"/>
                        </a:rPr>
                        <a:t>Spain</a:t>
                      </a:r>
                    </a:p>
                  </a:txBody>
                  <a:tcPr marL="9525" marR="9525" marT="9525" marB="0" anchor="b">
                    <a:lnL w="9525" cap="flat" cmpd="sng" algn="ctr">
                      <a:noFill/>
                      <a:prstDash val="soli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PT" sz="1800" b="0" i="0" u="none" strike="noStrike" dirty="0">
                          <a:solidFill>
                            <a:srgbClr val="000000"/>
                          </a:solidFill>
                          <a:effectLst/>
                          <a:latin typeface="Calibri" panose="020F0502020204030204" pitchFamily="34" charset="0"/>
                        </a:rPr>
                        <a:t>2</a:t>
                      </a:r>
                    </a:p>
                  </a:txBody>
                  <a:tcPr marL="9525" marR="9525" marT="9525" marB="0" anchor="b">
                    <a:lnL w="12700" cap="flat" cmpd="sng" algn="ctr">
                      <a:solidFill>
                        <a:schemeClr val="accent6">
                          <a:lumMod val="50000"/>
                        </a:schemeClr>
                      </a:solidFill>
                      <a:prstDash val="solid"/>
                      <a:round/>
                      <a:headEnd type="none" w="med" len="med"/>
                      <a:tailEnd type="none" w="med" len="med"/>
                    </a:lnL>
                    <a:lnR w="9525" cap="flat" cmpd="sng" algn="ctr">
                      <a:noFill/>
                      <a:prstDash val="soli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3218285596"/>
                  </a:ext>
                </a:extLst>
              </a:tr>
              <a:tr h="169936">
                <a:tc>
                  <a:txBody>
                    <a:bodyPr/>
                    <a:lstStyle/>
                    <a:p>
                      <a:pPr algn="l" fontAlgn="b"/>
                      <a:r>
                        <a:rPr lang="pt-PT" sz="1800" b="0" i="0" u="none" strike="noStrike">
                          <a:solidFill>
                            <a:srgbClr val="000000"/>
                          </a:solidFill>
                          <a:effectLst/>
                          <a:latin typeface="Calibri" panose="020F0502020204030204" pitchFamily="34" charset="0"/>
                        </a:rPr>
                        <a:t>Albania</a:t>
                      </a:r>
                    </a:p>
                  </a:txBody>
                  <a:tcPr marL="9525" marR="9525" marT="9525" marB="0" anchor="b">
                    <a:lnL w="9525" cap="flat" cmpd="sng" algn="ctr">
                      <a:noFill/>
                      <a:prstDash val="soli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PT" sz="1800" b="0" i="0" u="none" strike="noStrike" dirty="0">
                          <a:solidFill>
                            <a:srgbClr val="000000"/>
                          </a:solidFill>
                          <a:effectLst/>
                          <a:latin typeface="Calibri" panose="020F0502020204030204" pitchFamily="34" charset="0"/>
                        </a:rPr>
                        <a:t>1</a:t>
                      </a:r>
                    </a:p>
                  </a:txBody>
                  <a:tcPr marL="9525" marR="9525" marT="9525" marB="0" anchor="b">
                    <a:lnL w="12700" cap="flat" cmpd="sng" algn="ctr">
                      <a:solidFill>
                        <a:schemeClr val="accent6">
                          <a:lumMod val="50000"/>
                        </a:schemeClr>
                      </a:solidFill>
                      <a:prstDash val="solid"/>
                      <a:round/>
                      <a:headEnd type="none" w="med" len="med"/>
                      <a:tailEnd type="none" w="med" len="med"/>
                    </a:lnL>
                    <a:lnR w="9525" cap="flat" cmpd="sng" algn="ctr">
                      <a:noFill/>
                      <a:prstDash val="soli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791074841"/>
                  </a:ext>
                </a:extLst>
              </a:tr>
              <a:tr h="169936">
                <a:tc>
                  <a:txBody>
                    <a:bodyPr/>
                    <a:lstStyle/>
                    <a:p>
                      <a:pPr algn="l" fontAlgn="b"/>
                      <a:r>
                        <a:rPr lang="pt-PT" sz="1800" b="0" i="0" u="none" strike="noStrike">
                          <a:solidFill>
                            <a:srgbClr val="000000"/>
                          </a:solidFill>
                          <a:effectLst/>
                          <a:latin typeface="Calibri" panose="020F0502020204030204" pitchFamily="34" charset="0"/>
                        </a:rPr>
                        <a:t>Argentina</a:t>
                      </a:r>
                    </a:p>
                  </a:txBody>
                  <a:tcPr marL="9525" marR="9525" marT="9525" marB="0" anchor="b">
                    <a:lnL w="9525" cap="flat" cmpd="sng" algn="ctr">
                      <a:noFill/>
                      <a:prstDash val="soli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PT" sz="1800" b="0" i="0" u="none" strike="noStrike" dirty="0">
                          <a:solidFill>
                            <a:srgbClr val="000000"/>
                          </a:solidFill>
                          <a:effectLst/>
                          <a:latin typeface="Calibri" panose="020F0502020204030204" pitchFamily="34" charset="0"/>
                        </a:rPr>
                        <a:t>1</a:t>
                      </a:r>
                    </a:p>
                  </a:txBody>
                  <a:tcPr marL="9525" marR="9525" marT="9525" marB="0" anchor="b">
                    <a:lnL w="12700" cap="flat" cmpd="sng" algn="ctr">
                      <a:solidFill>
                        <a:schemeClr val="accent6">
                          <a:lumMod val="50000"/>
                        </a:schemeClr>
                      </a:solidFill>
                      <a:prstDash val="solid"/>
                      <a:round/>
                      <a:headEnd type="none" w="med" len="med"/>
                      <a:tailEnd type="none" w="med" len="med"/>
                    </a:lnL>
                    <a:lnR w="9525" cap="flat" cmpd="sng" algn="ctr">
                      <a:noFill/>
                      <a:prstDash val="soli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249129401"/>
                  </a:ext>
                </a:extLst>
              </a:tr>
              <a:tr h="169936">
                <a:tc>
                  <a:txBody>
                    <a:bodyPr/>
                    <a:lstStyle/>
                    <a:p>
                      <a:pPr algn="l" fontAlgn="b"/>
                      <a:r>
                        <a:rPr lang="pt-PT" sz="1800" b="0" i="0" u="none" strike="noStrike">
                          <a:solidFill>
                            <a:srgbClr val="000000"/>
                          </a:solidFill>
                          <a:effectLst/>
                          <a:latin typeface="Calibri" panose="020F0502020204030204" pitchFamily="34" charset="0"/>
                        </a:rPr>
                        <a:t>Australia</a:t>
                      </a:r>
                    </a:p>
                  </a:txBody>
                  <a:tcPr marL="9525" marR="9525" marT="9525" marB="0" anchor="b">
                    <a:lnL w="9525" cap="flat" cmpd="sng" algn="ctr">
                      <a:noFill/>
                      <a:prstDash val="soli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PT" sz="1800" b="0" i="0" u="none" strike="noStrike" dirty="0">
                          <a:solidFill>
                            <a:srgbClr val="000000"/>
                          </a:solidFill>
                          <a:effectLst/>
                          <a:latin typeface="Calibri" panose="020F0502020204030204" pitchFamily="34" charset="0"/>
                        </a:rPr>
                        <a:t>1</a:t>
                      </a:r>
                    </a:p>
                  </a:txBody>
                  <a:tcPr marL="9525" marR="9525" marT="9525" marB="0" anchor="b">
                    <a:lnL w="12700" cap="flat" cmpd="sng" algn="ctr">
                      <a:solidFill>
                        <a:schemeClr val="accent6">
                          <a:lumMod val="50000"/>
                        </a:schemeClr>
                      </a:solidFill>
                      <a:prstDash val="solid"/>
                      <a:round/>
                      <a:headEnd type="none" w="med" len="med"/>
                      <a:tailEnd type="none" w="med" len="med"/>
                    </a:lnL>
                    <a:lnR w="9525" cap="flat" cmpd="sng" algn="ctr">
                      <a:noFill/>
                      <a:prstDash val="soli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2107540186"/>
                  </a:ext>
                </a:extLst>
              </a:tr>
              <a:tr h="169936">
                <a:tc>
                  <a:txBody>
                    <a:bodyPr/>
                    <a:lstStyle/>
                    <a:p>
                      <a:pPr algn="l" fontAlgn="b"/>
                      <a:r>
                        <a:rPr lang="pt-PT" sz="1800" b="0" i="0" u="none" strike="noStrike">
                          <a:solidFill>
                            <a:srgbClr val="000000"/>
                          </a:solidFill>
                          <a:effectLst/>
                          <a:latin typeface="Calibri" panose="020F0502020204030204" pitchFamily="34" charset="0"/>
                        </a:rPr>
                        <a:t>Colombia</a:t>
                      </a:r>
                    </a:p>
                  </a:txBody>
                  <a:tcPr marL="9525" marR="9525" marT="9525" marB="0" anchor="b">
                    <a:lnL w="9525" cap="flat" cmpd="sng" algn="ctr">
                      <a:noFill/>
                      <a:prstDash val="soli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PT" sz="1800" b="0" i="0" u="none" strike="noStrike" dirty="0">
                          <a:solidFill>
                            <a:srgbClr val="000000"/>
                          </a:solidFill>
                          <a:effectLst/>
                          <a:latin typeface="Calibri" panose="020F0502020204030204" pitchFamily="34" charset="0"/>
                        </a:rPr>
                        <a:t>1</a:t>
                      </a:r>
                    </a:p>
                  </a:txBody>
                  <a:tcPr marL="9525" marR="9525" marT="9525" marB="0" anchor="b">
                    <a:lnL w="12700" cap="flat" cmpd="sng" algn="ctr">
                      <a:solidFill>
                        <a:schemeClr val="accent6">
                          <a:lumMod val="50000"/>
                        </a:schemeClr>
                      </a:solidFill>
                      <a:prstDash val="solid"/>
                      <a:round/>
                      <a:headEnd type="none" w="med" len="med"/>
                      <a:tailEnd type="none" w="med" len="med"/>
                    </a:lnL>
                    <a:lnR w="9525" cap="flat" cmpd="sng" algn="ctr">
                      <a:noFill/>
                      <a:prstDash val="soli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451895187"/>
                  </a:ext>
                </a:extLst>
              </a:tr>
              <a:tr h="169936">
                <a:tc>
                  <a:txBody>
                    <a:bodyPr/>
                    <a:lstStyle/>
                    <a:p>
                      <a:pPr algn="l" fontAlgn="b"/>
                      <a:r>
                        <a:rPr lang="pt-PT" sz="1800" b="0" i="0" u="none" strike="noStrike">
                          <a:solidFill>
                            <a:srgbClr val="000000"/>
                          </a:solidFill>
                          <a:effectLst/>
                          <a:latin typeface="Calibri" panose="020F0502020204030204" pitchFamily="34" charset="0"/>
                        </a:rPr>
                        <a:t>Croatia</a:t>
                      </a:r>
                    </a:p>
                  </a:txBody>
                  <a:tcPr marL="9525" marR="9525" marT="9525" marB="0" anchor="b">
                    <a:lnL w="9525" cap="flat" cmpd="sng" algn="ctr">
                      <a:noFill/>
                      <a:prstDash val="soli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PT" sz="1800" b="0" i="0" u="none" strike="noStrike" dirty="0">
                          <a:solidFill>
                            <a:srgbClr val="000000"/>
                          </a:solidFill>
                          <a:effectLst/>
                          <a:latin typeface="Calibri" panose="020F0502020204030204" pitchFamily="34" charset="0"/>
                        </a:rPr>
                        <a:t>1</a:t>
                      </a:r>
                    </a:p>
                  </a:txBody>
                  <a:tcPr marL="9525" marR="9525" marT="9525" marB="0" anchor="b">
                    <a:lnL w="12700" cap="flat" cmpd="sng" algn="ctr">
                      <a:solidFill>
                        <a:schemeClr val="accent6">
                          <a:lumMod val="50000"/>
                        </a:schemeClr>
                      </a:solidFill>
                      <a:prstDash val="solid"/>
                      <a:round/>
                      <a:headEnd type="none" w="med" len="med"/>
                      <a:tailEnd type="none" w="med" len="med"/>
                    </a:lnL>
                    <a:lnR w="9525" cap="flat" cmpd="sng" algn="ctr">
                      <a:noFill/>
                      <a:prstDash val="soli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2239148340"/>
                  </a:ext>
                </a:extLst>
              </a:tr>
              <a:tr h="169936">
                <a:tc>
                  <a:txBody>
                    <a:bodyPr/>
                    <a:lstStyle/>
                    <a:p>
                      <a:pPr algn="l" fontAlgn="b"/>
                      <a:r>
                        <a:rPr lang="pt-PT" sz="1800" b="0" i="0" u="none" strike="noStrike">
                          <a:solidFill>
                            <a:srgbClr val="000000"/>
                          </a:solidFill>
                          <a:effectLst/>
                          <a:latin typeface="Calibri" panose="020F0502020204030204" pitchFamily="34" charset="0"/>
                        </a:rPr>
                        <a:t>Cyprus</a:t>
                      </a:r>
                    </a:p>
                  </a:txBody>
                  <a:tcPr marL="9525" marR="9525" marT="9525" marB="0" anchor="b">
                    <a:lnL w="9525" cap="flat" cmpd="sng" algn="ctr">
                      <a:noFill/>
                      <a:prstDash val="soli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PT" sz="1800" b="0" i="0" u="none" strike="noStrike" dirty="0">
                          <a:solidFill>
                            <a:srgbClr val="000000"/>
                          </a:solidFill>
                          <a:effectLst/>
                          <a:latin typeface="Calibri" panose="020F0502020204030204" pitchFamily="34" charset="0"/>
                        </a:rPr>
                        <a:t>1</a:t>
                      </a:r>
                    </a:p>
                  </a:txBody>
                  <a:tcPr marL="9525" marR="9525" marT="9525" marB="0" anchor="b">
                    <a:lnL w="12700" cap="flat" cmpd="sng" algn="ctr">
                      <a:solidFill>
                        <a:schemeClr val="accent6">
                          <a:lumMod val="50000"/>
                        </a:schemeClr>
                      </a:solidFill>
                      <a:prstDash val="solid"/>
                      <a:round/>
                      <a:headEnd type="none" w="med" len="med"/>
                      <a:tailEnd type="none" w="med" len="med"/>
                    </a:lnL>
                    <a:lnR w="9525" cap="flat" cmpd="sng" algn="ctr">
                      <a:noFill/>
                      <a:prstDash val="soli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969578688"/>
                  </a:ext>
                </a:extLst>
              </a:tr>
              <a:tr h="169936">
                <a:tc>
                  <a:txBody>
                    <a:bodyPr/>
                    <a:lstStyle/>
                    <a:p>
                      <a:pPr algn="l" fontAlgn="b"/>
                      <a:r>
                        <a:rPr lang="pt-PT" sz="1800" b="0" i="0" u="none" strike="noStrike">
                          <a:solidFill>
                            <a:srgbClr val="000000"/>
                          </a:solidFill>
                          <a:effectLst/>
                          <a:latin typeface="Calibri" panose="020F0502020204030204" pitchFamily="34" charset="0"/>
                        </a:rPr>
                        <a:t>Denmark</a:t>
                      </a:r>
                    </a:p>
                  </a:txBody>
                  <a:tcPr marL="9525" marR="9525" marT="9525" marB="0" anchor="b">
                    <a:lnL w="9525" cap="flat" cmpd="sng" algn="ctr">
                      <a:noFill/>
                      <a:prstDash val="soli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PT" sz="1800" b="0" i="0" u="none" strike="noStrike" dirty="0">
                          <a:solidFill>
                            <a:srgbClr val="000000"/>
                          </a:solidFill>
                          <a:effectLst/>
                          <a:latin typeface="Calibri" panose="020F0502020204030204" pitchFamily="34" charset="0"/>
                        </a:rPr>
                        <a:t>1</a:t>
                      </a:r>
                    </a:p>
                  </a:txBody>
                  <a:tcPr marL="9525" marR="9525" marT="9525" marB="0" anchor="b">
                    <a:lnL w="12700" cap="flat" cmpd="sng" algn="ctr">
                      <a:solidFill>
                        <a:schemeClr val="accent6">
                          <a:lumMod val="50000"/>
                        </a:schemeClr>
                      </a:solidFill>
                      <a:prstDash val="solid"/>
                      <a:round/>
                      <a:headEnd type="none" w="med" len="med"/>
                      <a:tailEnd type="none" w="med" len="med"/>
                    </a:lnL>
                    <a:lnR w="9525" cap="flat" cmpd="sng" algn="ctr">
                      <a:noFill/>
                      <a:prstDash val="soli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3966901426"/>
                  </a:ext>
                </a:extLst>
              </a:tr>
              <a:tr h="169936">
                <a:tc>
                  <a:txBody>
                    <a:bodyPr/>
                    <a:lstStyle/>
                    <a:p>
                      <a:pPr algn="l" fontAlgn="b"/>
                      <a:r>
                        <a:rPr lang="pt-PT" sz="1800" b="0" i="0" u="none" strike="noStrike">
                          <a:solidFill>
                            <a:srgbClr val="000000"/>
                          </a:solidFill>
                          <a:effectLst/>
                          <a:latin typeface="Calibri" panose="020F0502020204030204" pitchFamily="34" charset="0"/>
                        </a:rPr>
                        <a:t>Estonia</a:t>
                      </a:r>
                    </a:p>
                  </a:txBody>
                  <a:tcPr marL="9525" marR="9525" marT="9525" marB="0" anchor="b">
                    <a:lnL w="9525" cap="flat" cmpd="sng" algn="ctr">
                      <a:noFill/>
                      <a:prstDash val="soli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PT" sz="1800" b="0" i="0" u="none" strike="noStrike" dirty="0">
                          <a:solidFill>
                            <a:srgbClr val="000000"/>
                          </a:solidFill>
                          <a:effectLst/>
                          <a:latin typeface="Calibri" panose="020F0502020204030204" pitchFamily="34" charset="0"/>
                        </a:rPr>
                        <a:t>1</a:t>
                      </a:r>
                    </a:p>
                  </a:txBody>
                  <a:tcPr marL="9525" marR="9525" marT="9525" marB="0" anchor="b">
                    <a:lnL w="12700" cap="flat" cmpd="sng" algn="ctr">
                      <a:solidFill>
                        <a:schemeClr val="accent6">
                          <a:lumMod val="50000"/>
                        </a:schemeClr>
                      </a:solidFill>
                      <a:prstDash val="solid"/>
                      <a:round/>
                      <a:headEnd type="none" w="med" len="med"/>
                      <a:tailEnd type="none" w="med" len="med"/>
                    </a:lnL>
                    <a:lnR w="9525" cap="flat" cmpd="sng" algn="ctr">
                      <a:noFill/>
                      <a:prstDash val="soli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890007392"/>
                  </a:ext>
                </a:extLst>
              </a:tr>
              <a:tr h="169936">
                <a:tc>
                  <a:txBody>
                    <a:bodyPr/>
                    <a:lstStyle/>
                    <a:p>
                      <a:pPr algn="l" fontAlgn="b"/>
                      <a:r>
                        <a:rPr lang="pt-PT" sz="1800" b="0" i="0" u="none" strike="noStrike">
                          <a:solidFill>
                            <a:srgbClr val="000000"/>
                          </a:solidFill>
                          <a:effectLst/>
                          <a:latin typeface="Calibri" panose="020F0502020204030204" pitchFamily="34" charset="0"/>
                        </a:rPr>
                        <a:t>Hong Kong</a:t>
                      </a:r>
                    </a:p>
                  </a:txBody>
                  <a:tcPr marL="9525" marR="9525" marT="9525" marB="0" anchor="b">
                    <a:lnL w="9525" cap="flat" cmpd="sng" algn="ctr">
                      <a:noFill/>
                      <a:prstDash val="soli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PT" sz="1800" b="0" i="0" u="none" strike="noStrike" dirty="0">
                          <a:solidFill>
                            <a:srgbClr val="000000"/>
                          </a:solidFill>
                          <a:effectLst/>
                          <a:latin typeface="Calibri" panose="020F0502020204030204" pitchFamily="34" charset="0"/>
                        </a:rPr>
                        <a:t>1</a:t>
                      </a:r>
                    </a:p>
                  </a:txBody>
                  <a:tcPr marL="9525" marR="9525" marT="9525" marB="0" anchor="b">
                    <a:lnL w="12700" cap="flat" cmpd="sng" algn="ctr">
                      <a:solidFill>
                        <a:schemeClr val="accent6">
                          <a:lumMod val="50000"/>
                        </a:schemeClr>
                      </a:solidFill>
                      <a:prstDash val="solid"/>
                      <a:round/>
                      <a:headEnd type="none" w="med" len="med"/>
                      <a:tailEnd type="none" w="med" len="med"/>
                    </a:lnL>
                    <a:lnR w="9525" cap="flat" cmpd="sng" algn="ctr">
                      <a:noFill/>
                      <a:prstDash val="soli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2094037485"/>
                  </a:ext>
                </a:extLst>
              </a:tr>
              <a:tr h="169936">
                <a:tc>
                  <a:txBody>
                    <a:bodyPr/>
                    <a:lstStyle/>
                    <a:p>
                      <a:pPr algn="l" fontAlgn="b"/>
                      <a:r>
                        <a:rPr lang="pt-PT" sz="1800" b="0" i="0" u="none" strike="noStrike">
                          <a:solidFill>
                            <a:srgbClr val="000000"/>
                          </a:solidFill>
                          <a:effectLst/>
                          <a:latin typeface="Calibri" panose="020F0502020204030204" pitchFamily="34" charset="0"/>
                        </a:rPr>
                        <a:t>Hungary</a:t>
                      </a:r>
                    </a:p>
                  </a:txBody>
                  <a:tcPr marL="9525" marR="9525" marT="9525" marB="0" anchor="b">
                    <a:lnL w="9525" cap="flat" cmpd="sng" algn="ctr">
                      <a:noFill/>
                      <a:prstDash val="soli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PT" sz="1800" b="0" i="0" u="none" strike="noStrike" dirty="0">
                          <a:solidFill>
                            <a:srgbClr val="000000"/>
                          </a:solidFill>
                          <a:effectLst/>
                          <a:latin typeface="Calibri" panose="020F0502020204030204" pitchFamily="34" charset="0"/>
                        </a:rPr>
                        <a:t>1</a:t>
                      </a:r>
                    </a:p>
                  </a:txBody>
                  <a:tcPr marL="9525" marR="9525" marT="9525" marB="0" anchor="b">
                    <a:lnL w="12700" cap="flat" cmpd="sng" algn="ctr">
                      <a:solidFill>
                        <a:schemeClr val="accent6">
                          <a:lumMod val="50000"/>
                        </a:schemeClr>
                      </a:solidFill>
                      <a:prstDash val="solid"/>
                      <a:round/>
                      <a:headEnd type="none" w="med" len="med"/>
                      <a:tailEnd type="none" w="med" len="med"/>
                    </a:lnL>
                    <a:lnR w="9525" cap="flat" cmpd="sng" algn="ctr">
                      <a:noFill/>
                      <a:prstDash val="soli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2486672803"/>
                  </a:ext>
                </a:extLst>
              </a:tr>
              <a:tr h="169936">
                <a:tc>
                  <a:txBody>
                    <a:bodyPr/>
                    <a:lstStyle/>
                    <a:p>
                      <a:pPr algn="l" fontAlgn="b"/>
                      <a:r>
                        <a:rPr lang="pt-PT" sz="1800" b="0" i="0" u="none" strike="noStrike" dirty="0">
                          <a:solidFill>
                            <a:srgbClr val="000000"/>
                          </a:solidFill>
                          <a:effectLst/>
                          <a:latin typeface="Calibri" panose="020F0502020204030204" pitchFamily="34" charset="0"/>
                        </a:rPr>
                        <a:t>Japan</a:t>
                      </a:r>
                    </a:p>
                  </a:txBody>
                  <a:tcPr marL="9525" marR="9525" marT="9525" marB="0" anchor="b">
                    <a:lnL w="9525" cap="flat" cmpd="sng" algn="ctr">
                      <a:noFill/>
                      <a:prstDash val="soli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PT" sz="1800" b="0" i="0" u="none" strike="noStrike" dirty="0">
                          <a:solidFill>
                            <a:srgbClr val="000000"/>
                          </a:solidFill>
                          <a:effectLst/>
                          <a:latin typeface="Calibri" panose="020F0502020204030204" pitchFamily="34" charset="0"/>
                        </a:rPr>
                        <a:t>1</a:t>
                      </a:r>
                    </a:p>
                  </a:txBody>
                  <a:tcPr marL="9525" marR="9525" marT="9525" marB="0" anchor="b">
                    <a:lnL w="12700" cap="flat" cmpd="sng" algn="ctr">
                      <a:solidFill>
                        <a:schemeClr val="accent6">
                          <a:lumMod val="50000"/>
                        </a:schemeClr>
                      </a:solidFill>
                      <a:prstDash val="solid"/>
                      <a:round/>
                      <a:headEnd type="none" w="med" len="med"/>
                      <a:tailEnd type="none" w="med" len="med"/>
                    </a:lnL>
                    <a:lnR w="9525" cap="flat" cmpd="sng" algn="ctr">
                      <a:noFill/>
                      <a:prstDash val="soli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2808191596"/>
                  </a:ext>
                </a:extLst>
              </a:tr>
              <a:tr h="169936">
                <a:tc>
                  <a:txBody>
                    <a:bodyPr/>
                    <a:lstStyle/>
                    <a:p>
                      <a:pPr algn="l" fontAlgn="b"/>
                      <a:r>
                        <a:rPr lang="pt-PT" sz="1800" b="0" i="0" u="none" strike="noStrike" dirty="0">
                          <a:solidFill>
                            <a:srgbClr val="000000"/>
                          </a:solidFill>
                          <a:effectLst/>
                          <a:latin typeface="Calibri" panose="020F0502020204030204" pitchFamily="34" charset="0"/>
                        </a:rPr>
                        <a:t>Malta</a:t>
                      </a:r>
                    </a:p>
                  </a:txBody>
                  <a:tcPr marL="9525" marR="9525" marT="9525" marB="0" anchor="b">
                    <a:lnL w="9525" cap="flat" cmpd="sng" algn="ctr">
                      <a:noFill/>
                      <a:prstDash val="soli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PT" sz="1800" b="0" i="0" u="none" strike="noStrike" dirty="0">
                          <a:solidFill>
                            <a:srgbClr val="000000"/>
                          </a:solidFill>
                          <a:effectLst/>
                          <a:latin typeface="Calibri" panose="020F0502020204030204" pitchFamily="34" charset="0"/>
                        </a:rPr>
                        <a:t>1</a:t>
                      </a:r>
                    </a:p>
                  </a:txBody>
                  <a:tcPr marL="9525" marR="9525" marT="9525" marB="0" anchor="b">
                    <a:lnL w="12700" cap="flat" cmpd="sng" algn="ctr">
                      <a:solidFill>
                        <a:schemeClr val="accent6">
                          <a:lumMod val="50000"/>
                        </a:schemeClr>
                      </a:solidFill>
                      <a:prstDash val="solid"/>
                      <a:round/>
                      <a:headEnd type="none" w="med" len="med"/>
                      <a:tailEnd type="none" w="med" len="med"/>
                    </a:lnL>
                    <a:lnR w="9525" cap="flat" cmpd="sng" algn="ctr">
                      <a:noFill/>
                      <a:prstDash val="soli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221827"/>
                  </a:ext>
                </a:extLst>
              </a:tr>
              <a:tr h="169936">
                <a:tc>
                  <a:txBody>
                    <a:bodyPr/>
                    <a:lstStyle/>
                    <a:p>
                      <a:pPr algn="l" fontAlgn="b"/>
                      <a:r>
                        <a:rPr lang="pt-PT" sz="1800" b="0" i="0" u="none" strike="noStrike" dirty="0">
                          <a:solidFill>
                            <a:srgbClr val="000000"/>
                          </a:solidFill>
                          <a:effectLst/>
                          <a:latin typeface="Calibri" panose="020F0502020204030204" pitchFamily="34" charset="0"/>
                        </a:rPr>
                        <a:t>Peru</a:t>
                      </a:r>
                    </a:p>
                  </a:txBody>
                  <a:tcPr marL="9525" marR="9525" marT="9525" marB="0" anchor="b">
                    <a:lnL w="9525" cap="flat" cmpd="sng" algn="ctr">
                      <a:noFill/>
                      <a:prstDash val="soli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PT" sz="1800" b="0" i="0" u="none" strike="noStrike" dirty="0">
                          <a:solidFill>
                            <a:srgbClr val="000000"/>
                          </a:solidFill>
                          <a:effectLst/>
                          <a:latin typeface="Calibri" panose="020F0502020204030204" pitchFamily="34" charset="0"/>
                        </a:rPr>
                        <a:t>1</a:t>
                      </a:r>
                    </a:p>
                  </a:txBody>
                  <a:tcPr marL="9525" marR="9525" marT="9525" marB="0" anchor="b">
                    <a:lnL w="12700" cap="flat" cmpd="sng" algn="ctr">
                      <a:solidFill>
                        <a:schemeClr val="accent6">
                          <a:lumMod val="50000"/>
                        </a:schemeClr>
                      </a:solidFill>
                      <a:prstDash val="solid"/>
                      <a:round/>
                      <a:headEnd type="none" w="med" len="med"/>
                      <a:tailEnd type="none" w="med" len="med"/>
                    </a:lnL>
                    <a:lnR w="9525" cap="flat" cmpd="sng" algn="ctr">
                      <a:noFill/>
                      <a:prstDash val="soli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127854330"/>
                  </a:ext>
                </a:extLst>
              </a:tr>
              <a:tr h="169936">
                <a:tc>
                  <a:txBody>
                    <a:bodyPr/>
                    <a:lstStyle/>
                    <a:p>
                      <a:pPr algn="l" fontAlgn="b"/>
                      <a:r>
                        <a:rPr lang="pt-PT" sz="1800" b="0" i="0" u="none" strike="noStrike" dirty="0" err="1">
                          <a:solidFill>
                            <a:srgbClr val="000000"/>
                          </a:solidFill>
                          <a:effectLst/>
                          <a:latin typeface="Calibri" panose="020F0502020204030204" pitchFamily="34" charset="0"/>
                        </a:rPr>
                        <a:t>Russia</a:t>
                      </a:r>
                      <a:endParaRPr lang="pt-PT" sz="1800" b="0" i="0" u="none" strike="noStrike" dirty="0">
                        <a:solidFill>
                          <a:srgbClr val="000000"/>
                        </a:solidFill>
                        <a:effectLst/>
                        <a:latin typeface="Calibri" panose="020F0502020204030204" pitchFamily="34" charset="0"/>
                      </a:endParaRPr>
                    </a:p>
                  </a:txBody>
                  <a:tcPr marL="9525" marR="9525" marT="9525" marB="0" anchor="b">
                    <a:lnL w="9525" cap="flat" cmpd="sng" algn="ctr">
                      <a:noFill/>
                      <a:prstDash val="soli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tcPr>
                </a:tc>
                <a:tc>
                  <a:txBody>
                    <a:bodyPr/>
                    <a:lstStyle/>
                    <a:p>
                      <a:pPr algn="ctr" fontAlgn="b"/>
                      <a:r>
                        <a:rPr lang="pt-PT" sz="1800" b="0" i="0" u="none" strike="noStrike" dirty="0">
                          <a:solidFill>
                            <a:srgbClr val="000000"/>
                          </a:solidFill>
                          <a:effectLst/>
                          <a:latin typeface="Calibri" panose="020F0502020204030204" pitchFamily="34" charset="0"/>
                        </a:rPr>
                        <a:t>1</a:t>
                      </a:r>
                    </a:p>
                  </a:txBody>
                  <a:tcPr marL="9525" marR="9525" marT="9525" marB="0" anchor="b">
                    <a:lnL w="12700" cap="flat" cmpd="sng" algn="ctr">
                      <a:solidFill>
                        <a:schemeClr val="accent6">
                          <a:lumMod val="50000"/>
                        </a:schemeClr>
                      </a:solidFill>
                      <a:prstDash val="solid"/>
                      <a:round/>
                      <a:headEnd type="none" w="med" len="med"/>
                      <a:tailEnd type="none" w="med" len="med"/>
                    </a:lnL>
                    <a:lnR w="9525" cap="flat" cmpd="sng" algn="ctr">
                      <a:noFill/>
                      <a:prstDash val="solid"/>
                    </a:lnR>
                    <a:lnT w="12700" cap="flat" cmpd="sng" algn="ctr">
                      <a:solidFill>
                        <a:schemeClr val="accent6">
                          <a:lumMod val="50000"/>
                        </a:schemeClr>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tcPr>
                </a:tc>
                <a:extLst>
                  <a:ext uri="{0D108BD9-81ED-4DB2-BD59-A6C34878D82A}">
                    <a16:rowId xmlns="" xmlns:a16="http://schemas.microsoft.com/office/drawing/2014/main" val="1726421447"/>
                  </a:ext>
                </a:extLst>
              </a:tr>
            </a:tbl>
          </a:graphicData>
        </a:graphic>
      </p:graphicFrame>
    </p:spTree>
    <p:extLst>
      <p:ext uri="{BB962C8B-B14F-4D97-AF65-F5344CB8AC3E}">
        <p14:creationId xmlns:p14="http://schemas.microsoft.com/office/powerpoint/2010/main" val="2389953038"/>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3724" y="-8914"/>
            <a:ext cx="7994016" cy="977900"/>
          </a:xfrm>
        </p:spPr>
        <p:txBody>
          <a:bodyPr rtlCol="0">
            <a:noAutofit/>
          </a:bodyPr>
          <a:lstStyle/>
          <a:p>
            <a:pPr algn="ctr">
              <a:defRPr sz="1800" b="1" i="0" u="none" strike="noStrike" kern="1200" spc="0" baseline="0">
                <a:solidFill>
                  <a:srgbClr val="44546A"/>
                </a:solidFill>
                <a:latin typeface="+mn-lt"/>
                <a:ea typeface="+mn-ea"/>
                <a:cs typeface="+mn-cs"/>
              </a:defRPr>
            </a:pPr>
            <a:r>
              <a:rPr lang="en-US" sz="3200" dirty="0" smtClean="0">
                <a:solidFill>
                  <a:schemeClr val="tx2"/>
                </a:solidFill>
              </a:rPr>
              <a:t>1. EUSTEPs Module- </a:t>
            </a:r>
            <a:r>
              <a:rPr lang="en-US" sz="3200" dirty="0" smtClean="0">
                <a:solidFill>
                  <a:srgbClr val="C00000"/>
                </a:solidFill>
              </a:rPr>
              <a:t>STUDENTS</a:t>
            </a:r>
            <a:r>
              <a:rPr lang="en-US" sz="3200" dirty="0" smtClean="0">
                <a:solidFill>
                  <a:schemeClr val="tx2"/>
                </a:solidFill>
              </a:rPr>
              <a:t> feedback</a:t>
            </a:r>
            <a:endParaRPr lang="en-US" sz="3200" dirty="0">
              <a:solidFill>
                <a:schemeClr val="tx2"/>
              </a:solidFill>
            </a:endParaRPr>
          </a:p>
        </p:txBody>
      </p:sp>
      <p:sp>
        <p:nvSpPr>
          <p:cNvPr id="5" name="Slide Number Placeholder 4"/>
          <p:cNvSpPr>
            <a:spLocks noGrp="1"/>
          </p:cNvSpPr>
          <p:nvPr>
            <p:ph type="sldNum" sz="quarter" idx="14"/>
          </p:nvPr>
        </p:nvSpPr>
        <p:spPr/>
        <p:txBody>
          <a:bodyPr/>
          <a:lstStyle>
            <a:lvl1pPr eaLnBrk="0" hangingPunct="0">
              <a:buClr>
                <a:srgbClr val="000000"/>
              </a:buClr>
              <a:buFont typeface="Arial" panose="020B0604020202020204" pitchFamily="34" charset="0"/>
              <a:defRPr sz="1867">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990575" indent="-380990" eaLnBrk="0" hangingPunct="0">
              <a:buClr>
                <a:srgbClr val="000000"/>
              </a:buClr>
              <a:buFont typeface="Arial" panose="020B0604020202020204" pitchFamily="34" charset="0"/>
              <a:defRPr sz="1867">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523962" indent="-304792" eaLnBrk="0" hangingPunct="0">
              <a:buClr>
                <a:srgbClr val="000000"/>
              </a:buClr>
              <a:buFont typeface="Arial" panose="020B0604020202020204" pitchFamily="34" charset="0"/>
              <a:defRPr sz="1867">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2133547" indent="-304792" eaLnBrk="0" hangingPunct="0">
              <a:buClr>
                <a:srgbClr val="000000"/>
              </a:buClr>
              <a:buFont typeface="Arial" panose="020B0604020202020204" pitchFamily="34" charset="0"/>
              <a:defRPr sz="1867">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743131" indent="-304792" eaLnBrk="0" hangingPunct="0">
              <a:buClr>
                <a:srgbClr val="000000"/>
              </a:buClr>
              <a:buFont typeface="Arial" panose="020B0604020202020204" pitchFamily="34" charset="0"/>
              <a:defRPr sz="1867">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3352716" indent="-304792" eaLnBrk="0" fontAlgn="base" hangingPunct="0">
              <a:spcBef>
                <a:spcPct val="0"/>
              </a:spcBef>
              <a:spcAft>
                <a:spcPct val="0"/>
              </a:spcAft>
              <a:buClr>
                <a:srgbClr val="000000"/>
              </a:buClr>
              <a:buFont typeface="Arial" panose="020B0604020202020204" pitchFamily="34" charset="0"/>
              <a:defRPr sz="1867">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3962301" indent="-304792" eaLnBrk="0" fontAlgn="base" hangingPunct="0">
              <a:spcBef>
                <a:spcPct val="0"/>
              </a:spcBef>
              <a:spcAft>
                <a:spcPct val="0"/>
              </a:spcAft>
              <a:buClr>
                <a:srgbClr val="000000"/>
              </a:buClr>
              <a:buFont typeface="Arial" panose="020B0604020202020204" pitchFamily="34" charset="0"/>
              <a:defRPr sz="1867">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4571886" indent="-304792" eaLnBrk="0" fontAlgn="base" hangingPunct="0">
              <a:spcBef>
                <a:spcPct val="0"/>
              </a:spcBef>
              <a:spcAft>
                <a:spcPct val="0"/>
              </a:spcAft>
              <a:buClr>
                <a:srgbClr val="000000"/>
              </a:buClr>
              <a:buFont typeface="Arial" panose="020B0604020202020204" pitchFamily="34" charset="0"/>
              <a:defRPr sz="1867">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5181470" indent="-304792" eaLnBrk="0" fontAlgn="base" hangingPunct="0">
              <a:spcBef>
                <a:spcPct val="0"/>
              </a:spcBef>
              <a:spcAft>
                <a:spcPct val="0"/>
              </a:spcAft>
              <a:buClr>
                <a:srgbClr val="000000"/>
              </a:buClr>
              <a:buFont typeface="Arial" panose="020B0604020202020204" pitchFamily="34" charset="0"/>
              <a:defRPr sz="1867">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fld id="{D82B1C97-6A51-4C93-88B5-C73EFB74C71B}" type="slidenum">
              <a:rPr lang="en-US" altLang="en-US" sz="1200">
                <a:solidFill>
                  <a:srgbClr val="898989"/>
                </a:solidFill>
              </a:rPr>
              <a:pPr eaLnBrk="1" hangingPunct="1"/>
              <a:t>5</a:t>
            </a:fld>
            <a:endParaRPr lang="en-US" altLang="en-US" sz="1200">
              <a:solidFill>
                <a:srgbClr val="898989"/>
              </a:solidFill>
            </a:endParaRPr>
          </a:p>
        </p:txBody>
      </p:sp>
      <p:graphicFrame>
        <p:nvGraphicFramePr>
          <p:cNvPr id="10" name="Chart 9"/>
          <p:cNvGraphicFramePr>
            <a:graphicFrameLocks/>
          </p:cNvGraphicFramePr>
          <p:nvPr>
            <p:extLst>
              <p:ext uri="{D42A27DB-BD31-4B8C-83A1-F6EECF244321}">
                <p14:modId xmlns:p14="http://schemas.microsoft.com/office/powerpoint/2010/main" val="3614946038"/>
              </p:ext>
            </p:extLst>
          </p:nvPr>
        </p:nvGraphicFramePr>
        <p:xfrm>
          <a:off x="2750773" y="977900"/>
          <a:ext cx="6796639" cy="5278181"/>
        </p:xfrm>
        <a:graphic>
          <a:graphicData uri="http://schemas.openxmlformats.org/drawingml/2006/chart">
            <c:chart xmlns:c="http://schemas.openxmlformats.org/drawingml/2006/chart" xmlns:r="http://schemas.openxmlformats.org/officeDocument/2006/relationships" r:id="rId3"/>
          </a:graphicData>
        </a:graphic>
      </p:graphicFrame>
      <p:grpSp>
        <p:nvGrpSpPr>
          <p:cNvPr id="7" name="Group 6"/>
          <p:cNvGrpSpPr/>
          <p:nvPr/>
        </p:nvGrpSpPr>
        <p:grpSpPr>
          <a:xfrm>
            <a:off x="-506691" y="2446658"/>
            <a:ext cx="5191354" cy="2529867"/>
            <a:chOff x="-506691" y="2446658"/>
            <a:chExt cx="5191354" cy="2529867"/>
          </a:xfrm>
        </p:grpSpPr>
        <p:sp>
          <p:nvSpPr>
            <p:cNvPr id="11" name="Oval 10"/>
            <p:cNvSpPr/>
            <p:nvPr/>
          </p:nvSpPr>
          <p:spPr>
            <a:xfrm>
              <a:off x="3424519" y="2986167"/>
              <a:ext cx="1260144" cy="865897"/>
            </a:xfrm>
            <a:prstGeom prst="ellipse">
              <a:avLst/>
            </a:prstGeom>
            <a:solidFill>
              <a:schemeClr val="accent6">
                <a:lumMod val="20000"/>
                <a:lumOff val="80000"/>
                <a:alpha val="43000"/>
              </a:schemeClr>
            </a:solidFill>
            <a:ln w="28575">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solidFill>
                  <a:prstClr val="white"/>
                </a:solidFill>
              </a:endParaRPr>
            </a:p>
          </p:txBody>
        </p:sp>
        <p:graphicFrame>
          <p:nvGraphicFramePr>
            <p:cNvPr id="15" name="Chart 14"/>
            <p:cNvGraphicFramePr>
              <a:graphicFrameLocks/>
            </p:cNvGraphicFramePr>
            <p:nvPr>
              <p:extLst>
                <p:ext uri="{D42A27DB-BD31-4B8C-83A1-F6EECF244321}">
                  <p14:modId xmlns:p14="http://schemas.microsoft.com/office/powerpoint/2010/main" val="3699644859"/>
                </p:ext>
              </p:extLst>
            </p:nvPr>
          </p:nvGraphicFramePr>
          <p:xfrm>
            <a:off x="-506691" y="2446658"/>
            <a:ext cx="3594337" cy="2529867"/>
          </p:xfrm>
          <a:graphic>
            <a:graphicData uri="http://schemas.openxmlformats.org/drawingml/2006/chart">
              <c:chart xmlns:c="http://schemas.openxmlformats.org/drawingml/2006/chart" xmlns:r="http://schemas.openxmlformats.org/officeDocument/2006/relationships" r:id="rId4"/>
            </a:graphicData>
          </a:graphic>
        </p:graphicFrame>
        <p:sp>
          <p:nvSpPr>
            <p:cNvPr id="16" name="Down Arrow 15"/>
            <p:cNvSpPr/>
            <p:nvPr/>
          </p:nvSpPr>
          <p:spPr>
            <a:xfrm rot="5400000">
              <a:off x="2644883" y="3027810"/>
              <a:ext cx="434198" cy="945777"/>
            </a:xfrm>
            <a:prstGeom prst="down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800" kern="1200">
                <a:solidFill>
                  <a:srgbClr val="FF0000"/>
                </a:solidFill>
              </a:endParaRPr>
            </a:p>
          </p:txBody>
        </p:sp>
      </p:grpSp>
      <p:grpSp>
        <p:nvGrpSpPr>
          <p:cNvPr id="3" name="Group 2"/>
          <p:cNvGrpSpPr/>
          <p:nvPr/>
        </p:nvGrpSpPr>
        <p:grpSpPr>
          <a:xfrm>
            <a:off x="8904511" y="1646858"/>
            <a:ext cx="2914006" cy="2985433"/>
            <a:chOff x="8904511" y="1646858"/>
            <a:chExt cx="2914006" cy="2985433"/>
          </a:xfrm>
        </p:grpSpPr>
        <p:sp>
          <p:nvSpPr>
            <p:cNvPr id="17" name="Rectangle 16"/>
            <p:cNvSpPr/>
            <p:nvPr/>
          </p:nvSpPr>
          <p:spPr>
            <a:xfrm>
              <a:off x="9637060" y="1646858"/>
              <a:ext cx="2181457" cy="2985433"/>
            </a:xfrm>
            <a:prstGeom prst="rect">
              <a:avLst/>
            </a:prstGeom>
            <a:solidFill>
              <a:schemeClr val="accent6">
                <a:lumMod val="20000"/>
                <a:lumOff val="80000"/>
              </a:schemeClr>
            </a:solidFill>
          </p:spPr>
          <p:txBody>
            <a:bodyPr wrap="square">
              <a:spAutoFit/>
            </a:bodyPr>
            <a:lstStyle/>
            <a:p>
              <a:pPr fontAlgn="base">
                <a:spcBef>
                  <a:spcPts val="600"/>
                </a:spcBef>
                <a:spcAft>
                  <a:spcPts val="600"/>
                </a:spcAft>
                <a:buFontTx/>
                <a:buNone/>
                <a:defRPr/>
              </a:pPr>
              <a:r>
                <a:rPr lang="en-US" sz="2400" b="1" kern="1200" dirty="0" smtClean="0">
                  <a:solidFill>
                    <a:srgbClr val="FF0000"/>
                  </a:solidFill>
                  <a:latin typeface="Calibri" panose="020F0502020204030204"/>
                  <a:ea typeface="ＭＳ Ｐゴシック" charset="0"/>
                  <a:cs typeface="+mn-cs"/>
                </a:rPr>
                <a:t>EF </a:t>
              </a:r>
              <a:r>
                <a:rPr lang="en-US" sz="2400" b="1" kern="1200" dirty="0">
                  <a:solidFill>
                    <a:srgbClr val="FF0000"/>
                  </a:solidFill>
                  <a:latin typeface="Calibri" panose="020F0502020204030204"/>
                  <a:ea typeface="ＭＳ Ｐゴシック" charset="0"/>
                  <a:cs typeface="+mn-cs"/>
                </a:rPr>
                <a:t>Online Calculator</a:t>
              </a:r>
            </a:p>
            <a:p>
              <a:pPr fontAlgn="base">
                <a:spcBef>
                  <a:spcPts val="600"/>
                </a:spcBef>
                <a:spcAft>
                  <a:spcPts val="600"/>
                </a:spcAft>
                <a:buFontTx/>
                <a:buNone/>
                <a:defRPr/>
              </a:pPr>
              <a:endParaRPr lang="en-US" sz="2400" b="1" kern="1200" dirty="0" smtClean="0">
                <a:solidFill>
                  <a:srgbClr val="FF0000"/>
                </a:solidFill>
                <a:latin typeface="Calibri" panose="020F0502020204030204"/>
                <a:ea typeface="ＭＳ Ｐゴシック" charset="0"/>
                <a:cs typeface="+mn-cs"/>
              </a:endParaRPr>
            </a:p>
            <a:p>
              <a:pPr fontAlgn="base">
                <a:spcBef>
                  <a:spcPts val="600"/>
                </a:spcBef>
                <a:spcAft>
                  <a:spcPts val="600"/>
                </a:spcAft>
                <a:buFontTx/>
                <a:buNone/>
                <a:defRPr/>
              </a:pPr>
              <a:r>
                <a:rPr lang="en-US" sz="2400" b="1" kern="1200" dirty="0" smtClean="0">
                  <a:latin typeface="Calibri" panose="020F0502020204030204"/>
                  <a:ea typeface="ＭＳ Ｐゴシック" charset="0"/>
                  <a:cs typeface="+mn-cs"/>
                </a:rPr>
                <a:t>The </a:t>
              </a:r>
              <a:r>
                <a:rPr lang="en-US" sz="2400" b="1" kern="1200" dirty="0">
                  <a:latin typeface="Calibri" panose="020F0502020204030204"/>
                  <a:ea typeface="ＭＳ Ｐゴシック" charset="0"/>
                  <a:cs typeface="+mn-cs"/>
                </a:rPr>
                <a:t>link between EF and your daily activities </a:t>
              </a:r>
            </a:p>
          </p:txBody>
        </p:sp>
        <p:sp>
          <p:nvSpPr>
            <p:cNvPr id="18" name="Down Arrow 17"/>
            <p:cNvSpPr/>
            <p:nvPr/>
          </p:nvSpPr>
          <p:spPr>
            <a:xfrm rot="16200000">
              <a:off x="8978383" y="1916394"/>
              <a:ext cx="426800" cy="574543"/>
            </a:xfrm>
            <a:prstGeom prst="downArrow">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800" kern="1200">
                <a:solidFill>
                  <a:srgbClr val="FF0000"/>
                </a:solidFill>
              </a:endParaRPr>
            </a:p>
          </p:txBody>
        </p:sp>
        <p:sp>
          <p:nvSpPr>
            <p:cNvPr id="19" name="Down Arrow 18"/>
            <p:cNvSpPr/>
            <p:nvPr/>
          </p:nvSpPr>
          <p:spPr>
            <a:xfrm rot="16200000">
              <a:off x="9004126" y="3220245"/>
              <a:ext cx="421590" cy="548297"/>
            </a:xfrm>
            <a:prstGeom prst="downArrow">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800" kern="1200">
                <a:solidFill>
                  <a:srgbClr val="FF0000"/>
                </a:solidFill>
              </a:endParaRPr>
            </a:p>
          </p:txBody>
        </p:sp>
      </p:grpSp>
    </p:spTree>
    <p:extLst>
      <p:ext uri="{BB962C8B-B14F-4D97-AF65-F5344CB8AC3E}">
        <p14:creationId xmlns:p14="http://schemas.microsoft.com/office/powerpoint/2010/main" val="3704384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448699" y="58102"/>
            <a:ext cx="9941858" cy="1077218"/>
          </a:xfrm>
          <a:prstGeom prst="rect">
            <a:avLst/>
          </a:prstGeom>
          <a:noFill/>
        </p:spPr>
        <p:txBody>
          <a:bodyPr wrap="square">
            <a:spAutoFit/>
          </a:bodyPr>
          <a:lstStyle/>
          <a:p>
            <a:pPr algn="ctr">
              <a:buClrTx/>
              <a:buFontTx/>
              <a:buNone/>
              <a:defRPr sz="1800" b="1" i="0" u="none" strike="noStrike" kern="1200" spc="0" baseline="0">
                <a:solidFill>
                  <a:srgbClr val="000000">
                    <a:lumMod val="65000"/>
                    <a:lumOff val="35000"/>
                  </a:srgbClr>
                </a:solidFill>
                <a:latin typeface="+mn-lt"/>
                <a:ea typeface="+mn-ea"/>
                <a:cs typeface="+mn-cs"/>
              </a:defRPr>
            </a:pPr>
            <a:r>
              <a:rPr lang="en-US" sz="3200" b="1" kern="1200" dirty="0" smtClean="0">
                <a:solidFill>
                  <a:schemeClr val="tx2"/>
                </a:solidFill>
                <a:latin typeface="+mn-lt"/>
                <a:ea typeface="+mn-ea"/>
                <a:cs typeface="+mn-cs"/>
              </a:rPr>
              <a:t>2. EUSTEPs Training Course</a:t>
            </a:r>
          </a:p>
          <a:p>
            <a:pPr algn="ctr">
              <a:buClrTx/>
              <a:buFontTx/>
              <a:buNone/>
              <a:defRPr sz="1800" b="1" i="0" u="none" strike="noStrike" kern="1200" spc="0" baseline="0">
                <a:solidFill>
                  <a:srgbClr val="000000">
                    <a:lumMod val="65000"/>
                    <a:lumOff val="35000"/>
                  </a:srgbClr>
                </a:solidFill>
                <a:latin typeface="+mn-lt"/>
                <a:ea typeface="+mn-ea"/>
                <a:cs typeface="+mn-cs"/>
              </a:defRPr>
            </a:pPr>
            <a:r>
              <a:rPr lang="en-US" sz="3200" b="1" kern="1200" dirty="0" smtClean="0">
                <a:solidFill>
                  <a:srgbClr val="C00000"/>
                </a:solidFill>
                <a:latin typeface="+mn-lt"/>
                <a:ea typeface="+mn-ea"/>
                <a:cs typeface="+mn-cs"/>
              </a:rPr>
              <a:t>EDUCATORS</a:t>
            </a:r>
            <a:r>
              <a:rPr lang="en-US" sz="3200" b="1" kern="1200" dirty="0" smtClean="0">
                <a:solidFill>
                  <a:srgbClr val="FF0000"/>
                </a:solidFill>
                <a:latin typeface="+mn-lt"/>
                <a:ea typeface="+mn-ea"/>
                <a:cs typeface="+mn-cs"/>
              </a:rPr>
              <a:t> </a:t>
            </a:r>
            <a:r>
              <a:rPr lang="en-US" sz="3200" b="1" kern="1200" dirty="0">
                <a:solidFill>
                  <a:schemeClr val="tx2"/>
                </a:solidFill>
                <a:latin typeface="+mn-lt"/>
                <a:ea typeface="+mn-ea"/>
                <a:cs typeface="+mn-cs"/>
              </a:rPr>
              <a:t>and</a:t>
            </a:r>
            <a:r>
              <a:rPr lang="en-US" sz="3200" b="1" kern="1200" dirty="0" smtClean="0">
                <a:solidFill>
                  <a:srgbClr val="FF0000"/>
                </a:solidFill>
                <a:latin typeface="+mn-lt"/>
                <a:ea typeface="+mn-ea"/>
                <a:cs typeface="+mn-cs"/>
              </a:rPr>
              <a:t> </a:t>
            </a:r>
            <a:r>
              <a:rPr lang="en-US" sz="3200" b="1" kern="1200" dirty="0" smtClean="0">
                <a:solidFill>
                  <a:srgbClr val="C00000"/>
                </a:solidFill>
                <a:latin typeface="+mn-lt"/>
                <a:ea typeface="+mn-ea"/>
                <a:cs typeface="+mn-cs"/>
              </a:rPr>
              <a:t>PHD STUDENTS </a:t>
            </a:r>
            <a:r>
              <a:rPr lang="en-US" sz="3200" b="1" kern="1200" dirty="0" smtClean="0">
                <a:solidFill>
                  <a:schemeClr val="tx2"/>
                </a:solidFill>
                <a:latin typeface="+mn-lt"/>
                <a:ea typeface="+mn-ea"/>
                <a:cs typeface="+mn-cs"/>
              </a:rPr>
              <a:t>feedback</a:t>
            </a:r>
            <a:endParaRPr lang="en-US" sz="3200" b="1" kern="1200" dirty="0">
              <a:solidFill>
                <a:schemeClr val="tx2"/>
              </a:solidFill>
              <a:latin typeface="+mn-lt"/>
              <a:ea typeface="+mn-ea"/>
              <a:cs typeface="+mn-cs"/>
            </a:endParaRPr>
          </a:p>
        </p:txBody>
      </p:sp>
      <p:sp>
        <p:nvSpPr>
          <p:cNvPr id="13" name="Rounded Rectangle 12"/>
          <p:cNvSpPr/>
          <p:nvPr/>
        </p:nvSpPr>
        <p:spPr>
          <a:xfrm>
            <a:off x="89651" y="2379816"/>
            <a:ext cx="3587614" cy="1025544"/>
          </a:xfrm>
          <a:prstGeom prst="roundRect">
            <a:avLst>
              <a:gd name="adj" fmla="val 24006"/>
            </a:avLst>
          </a:prstGeom>
          <a:solidFill>
            <a:schemeClr val="accent5">
              <a:lumMod val="20000"/>
              <a:lumOff val="80000"/>
              <a:alpha val="36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800" kern="1200">
              <a:solidFill>
                <a:prstClr val="white"/>
              </a:solidFill>
            </a:endParaRPr>
          </a:p>
        </p:txBody>
      </p:sp>
      <p:graphicFrame>
        <p:nvGraphicFramePr>
          <p:cNvPr id="16" name="Chart 15"/>
          <p:cNvGraphicFramePr>
            <a:graphicFrameLocks/>
          </p:cNvGraphicFramePr>
          <p:nvPr>
            <p:extLst>
              <p:ext uri="{D42A27DB-BD31-4B8C-83A1-F6EECF244321}">
                <p14:modId xmlns:p14="http://schemas.microsoft.com/office/powerpoint/2010/main" val="1372139473"/>
              </p:ext>
            </p:extLst>
          </p:nvPr>
        </p:nvGraphicFramePr>
        <p:xfrm>
          <a:off x="3742887" y="1317583"/>
          <a:ext cx="6383647" cy="4814276"/>
        </p:xfrm>
        <a:graphic>
          <a:graphicData uri="http://schemas.openxmlformats.org/drawingml/2006/chart">
            <c:chart xmlns:c="http://schemas.openxmlformats.org/drawingml/2006/chart" xmlns:r="http://schemas.openxmlformats.org/officeDocument/2006/relationships" r:id="rId3"/>
          </a:graphicData>
        </a:graphic>
      </p:graphicFrame>
      <p:grpSp>
        <p:nvGrpSpPr>
          <p:cNvPr id="3" name="Group 2"/>
          <p:cNvGrpSpPr/>
          <p:nvPr/>
        </p:nvGrpSpPr>
        <p:grpSpPr>
          <a:xfrm>
            <a:off x="-9157" y="1947598"/>
            <a:ext cx="7970098" cy="4122364"/>
            <a:chOff x="-9157" y="1947598"/>
            <a:chExt cx="7970098" cy="4122364"/>
          </a:xfrm>
        </p:grpSpPr>
        <p:graphicFrame>
          <p:nvGraphicFramePr>
            <p:cNvPr id="12" name="Chart 11"/>
            <p:cNvGraphicFramePr>
              <a:graphicFrameLocks/>
            </p:cNvGraphicFramePr>
            <p:nvPr>
              <p:extLst>
                <p:ext uri="{D42A27DB-BD31-4B8C-83A1-F6EECF244321}">
                  <p14:modId xmlns:p14="http://schemas.microsoft.com/office/powerpoint/2010/main" val="2482588089"/>
                </p:ext>
              </p:extLst>
            </p:nvPr>
          </p:nvGraphicFramePr>
          <p:xfrm>
            <a:off x="-9157" y="1947598"/>
            <a:ext cx="3545654" cy="4122364"/>
          </p:xfrm>
          <a:graphic>
            <a:graphicData uri="http://schemas.openxmlformats.org/drawingml/2006/chart">
              <c:chart xmlns:c="http://schemas.openxmlformats.org/drawingml/2006/chart" xmlns:r="http://schemas.openxmlformats.org/officeDocument/2006/relationships" r:id="rId4"/>
            </a:graphicData>
          </a:graphic>
        </p:graphicFrame>
        <p:sp>
          <p:nvSpPr>
            <p:cNvPr id="17" name="Oval 16"/>
            <p:cNvSpPr/>
            <p:nvPr/>
          </p:nvSpPr>
          <p:spPr>
            <a:xfrm>
              <a:off x="5879198" y="4798235"/>
              <a:ext cx="2081743" cy="612752"/>
            </a:xfrm>
            <a:prstGeom prst="ellipse">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800" kern="1200">
                <a:solidFill>
                  <a:prstClr val="white"/>
                </a:solidFill>
              </a:endParaRPr>
            </a:p>
          </p:txBody>
        </p:sp>
        <p:sp>
          <p:nvSpPr>
            <p:cNvPr id="18" name="Down Arrow 17"/>
            <p:cNvSpPr/>
            <p:nvPr/>
          </p:nvSpPr>
          <p:spPr>
            <a:xfrm rot="5400000">
              <a:off x="4442199" y="4149069"/>
              <a:ext cx="487461" cy="2036376"/>
            </a:xfrm>
            <a:prstGeom prst="downArrow">
              <a:avLst/>
            </a:prstGeom>
            <a:solidFill>
              <a:schemeClr val="accent5">
                <a:lumMod val="75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800" kern="1200">
                <a:solidFill>
                  <a:srgbClr val="FF0000"/>
                </a:solidFill>
              </a:endParaRPr>
            </a:p>
          </p:txBody>
        </p:sp>
      </p:grpSp>
      <p:grpSp>
        <p:nvGrpSpPr>
          <p:cNvPr id="2" name="Group 1"/>
          <p:cNvGrpSpPr/>
          <p:nvPr/>
        </p:nvGrpSpPr>
        <p:grpSpPr>
          <a:xfrm>
            <a:off x="9963462" y="1299425"/>
            <a:ext cx="2181028" cy="4770537"/>
            <a:chOff x="9963462" y="1299425"/>
            <a:chExt cx="2181028" cy="4770537"/>
          </a:xfrm>
        </p:grpSpPr>
        <p:sp>
          <p:nvSpPr>
            <p:cNvPr id="15" name="Rectangle 14"/>
            <p:cNvSpPr/>
            <p:nvPr/>
          </p:nvSpPr>
          <p:spPr>
            <a:xfrm>
              <a:off x="10257778" y="1299425"/>
              <a:ext cx="1886712" cy="4770537"/>
            </a:xfrm>
            <a:prstGeom prst="rect">
              <a:avLst/>
            </a:prstGeom>
            <a:solidFill>
              <a:schemeClr val="accent5">
                <a:lumMod val="20000"/>
                <a:lumOff val="80000"/>
              </a:schemeClr>
            </a:solidFill>
          </p:spPr>
          <p:txBody>
            <a:bodyPr wrap="square">
              <a:spAutoFit/>
            </a:bodyPr>
            <a:lstStyle/>
            <a:p>
              <a:pPr fontAlgn="base">
                <a:spcBef>
                  <a:spcPts val="600"/>
                </a:spcBef>
                <a:spcAft>
                  <a:spcPts val="600"/>
                </a:spcAft>
                <a:buFontTx/>
                <a:buNone/>
                <a:defRPr/>
              </a:pPr>
              <a:r>
                <a:rPr lang="en-US" sz="2400" b="1" kern="1200" dirty="0" smtClean="0">
                  <a:solidFill>
                    <a:srgbClr val="FF0000"/>
                  </a:solidFill>
                  <a:latin typeface="Calibri" panose="020F0502020204030204"/>
                  <a:ea typeface="ＭＳ Ｐゴシック" charset="0"/>
                  <a:cs typeface="+mn-cs"/>
                </a:rPr>
                <a:t>Educators:</a:t>
              </a:r>
            </a:p>
            <a:p>
              <a:pPr fontAlgn="base">
                <a:spcBef>
                  <a:spcPts val="600"/>
                </a:spcBef>
                <a:spcAft>
                  <a:spcPts val="600"/>
                </a:spcAft>
                <a:buFontTx/>
                <a:buNone/>
                <a:defRPr/>
              </a:pPr>
              <a:r>
                <a:rPr lang="en-US" sz="2400" b="1" kern="1200" dirty="0" smtClean="0">
                  <a:latin typeface="Calibri" panose="020F0502020204030204"/>
                  <a:ea typeface="ＭＳ Ｐゴシック" charset="0"/>
                  <a:cs typeface="+mn-cs"/>
                </a:rPr>
                <a:t>The EUSTEPs slides</a:t>
              </a:r>
            </a:p>
            <a:p>
              <a:pPr fontAlgn="base">
                <a:spcBef>
                  <a:spcPts val="600"/>
                </a:spcBef>
                <a:spcAft>
                  <a:spcPts val="600"/>
                </a:spcAft>
                <a:buFontTx/>
                <a:buNone/>
                <a:defRPr/>
              </a:pPr>
              <a:endParaRPr lang="en-US" sz="2400" b="1" kern="1200" dirty="0">
                <a:latin typeface="Calibri" panose="020F0502020204030204"/>
                <a:ea typeface="ＭＳ Ｐゴシック" charset="0"/>
                <a:cs typeface="+mn-cs"/>
              </a:endParaRPr>
            </a:p>
            <a:p>
              <a:pPr fontAlgn="base">
                <a:spcBef>
                  <a:spcPts val="600"/>
                </a:spcBef>
                <a:spcAft>
                  <a:spcPts val="600"/>
                </a:spcAft>
                <a:buFontTx/>
                <a:buNone/>
                <a:defRPr/>
              </a:pPr>
              <a:r>
                <a:rPr lang="en-US" sz="2400" b="1" kern="1200" dirty="0">
                  <a:solidFill>
                    <a:srgbClr val="FF0000"/>
                  </a:solidFill>
                  <a:latin typeface="Calibri" panose="020F0502020204030204"/>
                  <a:ea typeface="ＭＳ Ｐゴシック" charset="0"/>
                  <a:cs typeface="+mn-cs"/>
                </a:rPr>
                <a:t>PhD’s:</a:t>
              </a:r>
            </a:p>
            <a:p>
              <a:pPr fontAlgn="base">
                <a:spcBef>
                  <a:spcPts val="600"/>
                </a:spcBef>
                <a:spcAft>
                  <a:spcPts val="600"/>
                </a:spcAft>
                <a:buFontTx/>
                <a:buNone/>
                <a:defRPr/>
              </a:pPr>
              <a:r>
                <a:rPr lang="en-US" sz="2400" b="1" kern="1200" dirty="0" smtClean="0">
                  <a:latin typeface="Calibri" panose="020F0502020204030204"/>
                  <a:ea typeface="ＭＳ Ｐゴシック" charset="0"/>
                  <a:cs typeface="+mn-cs"/>
                </a:rPr>
                <a:t>Calculation </a:t>
              </a:r>
              <a:r>
                <a:rPr lang="en-US" sz="2400" b="1" kern="1200" dirty="0">
                  <a:latin typeface="Calibri" panose="020F0502020204030204"/>
                  <a:ea typeface="ＭＳ Ｐゴシック" charset="0"/>
                  <a:cs typeface="+mn-cs"/>
                </a:rPr>
                <a:t>of the personal EF through online EF </a:t>
              </a:r>
              <a:r>
                <a:rPr lang="en-US" sz="2400" b="1" kern="1200" dirty="0" smtClean="0">
                  <a:latin typeface="Calibri" panose="020F0502020204030204"/>
                  <a:ea typeface="ＭＳ Ｐゴシック" charset="0"/>
                  <a:cs typeface="+mn-cs"/>
                </a:rPr>
                <a:t>calculator</a:t>
              </a:r>
              <a:endParaRPr lang="en-US" sz="2400" b="1" kern="1200" dirty="0">
                <a:latin typeface="Calibri" panose="020F0502020204030204"/>
                <a:ea typeface="ＭＳ Ｐゴシック" charset="0"/>
                <a:cs typeface="+mn-cs"/>
              </a:endParaRPr>
            </a:p>
          </p:txBody>
        </p:sp>
        <p:sp>
          <p:nvSpPr>
            <p:cNvPr id="19" name="Down Arrow 18"/>
            <p:cNvSpPr/>
            <p:nvPr/>
          </p:nvSpPr>
          <p:spPr>
            <a:xfrm rot="16200000">
              <a:off x="9967376" y="2541305"/>
              <a:ext cx="449560" cy="457388"/>
            </a:xfrm>
            <a:prstGeom prst="downArrow">
              <a:avLst/>
            </a:prstGeom>
            <a:solidFill>
              <a:schemeClr val="accent5">
                <a:lumMod val="75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800" kern="1200">
                <a:solidFill>
                  <a:srgbClr val="FF0000"/>
                </a:solidFill>
              </a:endParaRPr>
            </a:p>
          </p:txBody>
        </p:sp>
      </p:grpSp>
    </p:spTree>
    <p:extLst>
      <p:ext uri="{BB962C8B-B14F-4D97-AF65-F5344CB8AC3E}">
        <p14:creationId xmlns:p14="http://schemas.microsoft.com/office/powerpoint/2010/main" val="4182560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16" presetClass="entr" presetSubtype="21"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Graphic spid="16"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p:cNvGraphicFramePr>
            <a:graphicFrameLocks/>
          </p:cNvGraphicFramePr>
          <p:nvPr>
            <p:extLst>
              <p:ext uri="{D42A27DB-BD31-4B8C-83A1-F6EECF244321}">
                <p14:modId xmlns:p14="http://schemas.microsoft.com/office/powerpoint/2010/main" val="3058949128"/>
              </p:ext>
            </p:extLst>
          </p:nvPr>
        </p:nvGraphicFramePr>
        <p:xfrm>
          <a:off x="2872059" y="1211712"/>
          <a:ext cx="7107657" cy="5471886"/>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p:cNvSpPr/>
          <p:nvPr/>
        </p:nvSpPr>
        <p:spPr>
          <a:xfrm>
            <a:off x="1377864" y="0"/>
            <a:ext cx="9941858" cy="1077218"/>
          </a:xfrm>
          <a:prstGeom prst="rect">
            <a:avLst/>
          </a:prstGeom>
          <a:noFill/>
        </p:spPr>
        <p:txBody>
          <a:bodyPr wrap="square">
            <a:spAutoFit/>
          </a:bodyPr>
          <a:lstStyle/>
          <a:p>
            <a:pPr algn="ctr">
              <a:buClrTx/>
              <a:buFontTx/>
              <a:buNone/>
              <a:defRPr sz="1800" b="1" i="0" u="none" strike="noStrike" kern="1200" spc="0" baseline="0">
                <a:solidFill>
                  <a:srgbClr val="000000">
                    <a:lumMod val="65000"/>
                    <a:lumOff val="35000"/>
                  </a:srgbClr>
                </a:solidFill>
                <a:latin typeface="+mn-lt"/>
                <a:ea typeface="+mn-ea"/>
                <a:cs typeface="+mn-cs"/>
              </a:defRPr>
            </a:pPr>
            <a:r>
              <a:rPr lang="en-US" sz="3200" b="1" kern="1200" dirty="0" smtClean="0">
                <a:solidFill>
                  <a:schemeClr val="tx2"/>
                </a:solidFill>
                <a:latin typeface="+mn-lt"/>
                <a:ea typeface="+mn-ea"/>
                <a:cs typeface="+mn-cs"/>
              </a:rPr>
              <a:t>3. EUSTEPs Training Course</a:t>
            </a:r>
          </a:p>
          <a:p>
            <a:pPr algn="ctr">
              <a:buClrTx/>
              <a:buFontTx/>
              <a:buNone/>
              <a:defRPr sz="1800" b="1" i="0" u="none" strike="noStrike" kern="1200" spc="0" baseline="0">
                <a:solidFill>
                  <a:srgbClr val="000000">
                    <a:lumMod val="65000"/>
                    <a:lumOff val="35000"/>
                  </a:srgbClr>
                </a:solidFill>
                <a:latin typeface="+mn-lt"/>
                <a:ea typeface="+mn-ea"/>
                <a:cs typeface="+mn-cs"/>
              </a:defRPr>
            </a:pPr>
            <a:r>
              <a:rPr lang="en-US" sz="3200" b="1" kern="1200" dirty="0" smtClean="0">
                <a:solidFill>
                  <a:srgbClr val="C00000"/>
                </a:solidFill>
                <a:latin typeface="+mn-lt"/>
                <a:ea typeface="+mn-ea"/>
                <a:cs typeface="+mn-cs"/>
              </a:rPr>
              <a:t>ADMINISTRATIVE</a:t>
            </a:r>
            <a:r>
              <a:rPr lang="en-US" sz="3200" b="1" kern="1200" dirty="0" smtClean="0">
                <a:solidFill>
                  <a:schemeClr val="tx2"/>
                </a:solidFill>
                <a:latin typeface="+mn-lt"/>
                <a:ea typeface="+mn-ea"/>
                <a:cs typeface="+mn-cs"/>
              </a:rPr>
              <a:t> staff feedback (</a:t>
            </a:r>
            <a:r>
              <a:rPr lang="en-US" sz="3200" b="1" kern="1200" dirty="0" err="1" smtClean="0">
                <a:solidFill>
                  <a:schemeClr val="tx2"/>
                </a:solidFill>
                <a:latin typeface="+mn-lt"/>
                <a:ea typeface="+mn-ea"/>
                <a:cs typeface="+mn-cs"/>
              </a:rPr>
              <a:t>UAb</a:t>
            </a:r>
            <a:r>
              <a:rPr lang="en-US" sz="3200" b="1" kern="1200" dirty="0" smtClean="0">
                <a:solidFill>
                  <a:schemeClr val="tx2"/>
                </a:solidFill>
                <a:latin typeface="+mn-lt"/>
                <a:ea typeface="+mn-ea"/>
                <a:cs typeface="+mn-cs"/>
              </a:rPr>
              <a:t> and UA)</a:t>
            </a:r>
            <a:endParaRPr lang="en-US" sz="3200" b="1" kern="1200" dirty="0">
              <a:solidFill>
                <a:schemeClr val="tx2"/>
              </a:solidFill>
              <a:latin typeface="+mn-lt"/>
              <a:ea typeface="+mn-ea"/>
              <a:cs typeface="+mn-cs"/>
            </a:endParaRPr>
          </a:p>
        </p:txBody>
      </p:sp>
      <p:sp>
        <p:nvSpPr>
          <p:cNvPr id="8" name="Rectangle 7"/>
          <p:cNvSpPr/>
          <p:nvPr/>
        </p:nvSpPr>
        <p:spPr>
          <a:xfrm>
            <a:off x="10181848" y="2576104"/>
            <a:ext cx="1926769" cy="2985433"/>
          </a:xfrm>
          <a:prstGeom prst="rect">
            <a:avLst/>
          </a:prstGeom>
          <a:solidFill>
            <a:srgbClr val="EEDDFF"/>
          </a:solidFill>
        </p:spPr>
        <p:txBody>
          <a:bodyPr wrap="square">
            <a:spAutoFit/>
          </a:bodyPr>
          <a:lstStyle/>
          <a:p>
            <a:pPr fontAlgn="base">
              <a:spcBef>
                <a:spcPts val="600"/>
              </a:spcBef>
              <a:spcAft>
                <a:spcPts val="600"/>
              </a:spcAft>
              <a:buFontTx/>
              <a:buNone/>
              <a:defRPr/>
            </a:pPr>
            <a:r>
              <a:rPr lang="en-US" sz="2400" b="1" kern="1200" dirty="0" smtClean="0">
                <a:solidFill>
                  <a:schemeClr val="tx1"/>
                </a:solidFill>
                <a:latin typeface="Calibri" panose="020F0502020204030204"/>
                <a:ea typeface="ＭＳ Ｐゴシック" charset="0"/>
                <a:cs typeface="+mn-cs"/>
              </a:rPr>
              <a:t>The link between EF and Sustainability</a:t>
            </a:r>
            <a:endParaRPr lang="en-US" sz="2400" b="1" kern="1200" dirty="0">
              <a:solidFill>
                <a:schemeClr val="tx1"/>
              </a:solidFill>
              <a:latin typeface="Calibri" panose="020F0502020204030204"/>
              <a:ea typeface="ＭＳ Ｐゴシック" charset="0"/>
              <a:cs typeface="+mn-cs"/>
            </a:endParaRPr>
          </a:p>
          <a:p>
            <a:pPr fontAlgn="base">
              <a:spcBef>
                <a:spcPts val="600"/>
              </a:spcBef>
              <a:spcAft>
                <a:spcPts val="600"/>
              </a:spcAft>
              <a:buFontTx/>
              <a:buNone/>
              <a:defRPr/>
            </a:pPr>
            <a:endParaRPr lang="en-US" sz="2400" b="1" kern="1200" dirty="0" smtClean="0">
              <a:solidFill>
                <a:srgbClr val="FF0000"/>
              </a:solidFill>
              <a:latin typeface="Calibri" panose="020F0502020204030204"/>
              <a:ea typeface="ＭＳ Ｐゴシック" charset="0"/>
              <a:cs typeface="+mn-cs"/>
            </a:endParaRPr>
          </a:p>
          <a:p>
            <a:pPr fontAlgn="base">
              <a:spcBef>
                <a:spcPts val="600"/>
              </a:spcBef>
              <a:spcAft>
                <a:spcPts val="600"/>
              </a:spcAft>
              <a:buFontTx/>
              <a:buNone/>
              <a:defRPr/>
            </a:pPr>
            <a:r>
              <a:rPr lang="en-US" sz="2400" b="1" kern="1200" dirty="0">
                <a:solidFill>
                  <a:srgbClr val="FF0000"/>
                </a:solidFill>
                <a:latin typeface="Calibri" panose="020F0502020204030204"/>
                <a:ea typeface="ＭＳ Ｐゴシック" charset="0"/>
                <a:cs typeface="+mn-cs"/>
              </a:rPr>
              <a:t>Educational Videos</a:t>
            </a:r>
          </a:p>
        </p:txBody>
      </p:sp>
      <p:sp>
        <p:nvSpPr>
          <p:cNvPr id="10" name="Down Arrow 9"/>
          <p:cNvSpPr/>
          <p:nvPr/>
        </p:nvSpPr>
        <p:spPr>
          <a:xfrm rot="16200000">
            <a:off x="9581442" y="4677258"/>
            <a:ext cx="426800" cy="574543"/>
          </a:xfrm>
          <a:prstGeom prst="downArrow">
            <a:avLst/>
          </a:prstGeom>
          <a:solidFill>
            <a:srgbClr val="E6CDFF"/>
          </a:solidFill>
          <a:ln>
            <a:solidFill>
              <a:srgbClr val="9A00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800" kern="1200">
              <a:solidFill>
                <a:srgbClr val="FF0000"/>
              </a:solidFill>
            </a:endParaRPr>
          </a:p>
        </p:txBody>
      </p:sp>
      <p:sp>
        <p:nvSpPr>
          <p:cNvPr id="12" name="Down Arrow 11"/>
          <p:cNvSpPr/>
          <p:nvPr/>
        </p:nvSpPr>
        <p:spPr>
          <a:xfrm rot="16200000">
            <a:off x="9581442" y="2958189"/>
            <a:ext cx="426800" cy="574543"/>
          </a:xfrm>
          <a:prstGeom prst="downArrow">
            <a:avLst/>
          </a:prstGeom>
          <a:solidFill>
            <a:srgbClr val="E6CDFF"/>
          </a:solidFill>
          <a:ln>
            <a:solidFill>
              <a:srgbClr val="9A00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800" kern="1200">
              <a:solidFill>
                <a:srgbClr val="FF0000"/>
              </a:solidFill>
            </a:endParaRPr>
          </a:p>
        </p:txBody>
      </p:sp>
      <p:sp>
        <p:nvSpPr>
          <p:cNvPr id="13" name="Oval 12"/>
          <p:cNvSpPr/>
          <p:nvPr/>
        </p:nvSpPr>
        <p:spPr>
          <a:xfrm>
            <a:off x="3345226" y="4373551"/>
            <a:ext cx="1952915" cy="990576"/>
          </a:xfrm>
          <a:prstGeom prst="ellipse">
            <a:avLst/>
          </a:prstGeom>
          <a:solidFill>
            <a:schemeClr val="accent4">
              <a:lumMod val="20000"/>
              <a:lumOff val="80000"/>
              <a:alpha val="20000"/>
            </a:schemeClr>
          </a:solidFill>
          <a:ln w="28575">
            <a:solidFill>
              <a:srgbClr val="9A006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p>
        </p:txBody>
      </p:sp>
      <p:sp>
        <p:nvSpPr>
          <p:cNvPr id="15" name="Down Arrow 14"/>
          <p:cNvSpPr/>
          <p:nvPr/>
        </p:nvSpPr>
        <p:spPr>
          <a:xfrm rot="5400000">
            <a:off x="2566169" y="4445221"/>
            <a:ext cx="610009" cy="847235"/>
          </a:xfrm>
          <a:prstGeom prst="downArrow">
            <a:avLst/>
          </a:prstGeom>
          <a:solidFill>
            <a:srgbClr val="9A0063"/>
          </a:solidFill>
          <a:ln>
            <a:solidFill>
              <a:srgbClr val="9A00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800" kern="1200">
              <a:solidFill>
                <a:srgbClr val="FF0000"/>
              </a:solidFill>
            </a:endParaRPr>
          </a:p>
        </p:txBody>
      </p:sp>
      <p:graphicFrame>
        <p:nvGraphicFramePr>
          <p:cNvPr id="16" name="Chart 15"/>
          <p:cNvGraphicFramePr>
            <a:graphicFrameLocks/>
          </p:cNvGraphicFramePr>
          <p:nvPr>
            <p:extLst>
              <p:ext uri="{D42A27DB-BD31-4B8C-83A1-F6EECF244321}">
                <p14:modId xmlns:p14="http://schemas.microsoft.com/office/powerpoint/2010/main" val="1707223287"/>
              </p:ext>
            </p:extLst>
          </p:nvPr>
        </p:nvGraphicFramePr>
        <p:xfrm>
          <a:off x="-540890" y="3293654"/>
          <a:ext cx="3562803" cy="254036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966098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1000"/>
                                        <p:tgtEl>
                                          <p:spTgt spid="16"/>
                                        </p:tgtEl>
                                      </p:cBhvr>
                                    </p:animEffect>
                                    <p:anim calcmode="lin" valueType="num">
                                      <p:cBhvr>
                                        <p:cTn id="40" dur="1000" fill="hold"/>
                                        <p:tgtEl>
                                          <p:spTgt spid="16"/>
                                        </p:tgtEl>
                                        <p:attrNameLst>
                                          <p:attrName>ppt_x</p:attrName>
                                        </p:attrNameLst>
                                      </p:cBhvr>
                                      <p:tavLst>
                                        <p:tav tm="0">
                                          <p:val>
                                            <p:strVal val="#ppt_x"/>
                                          </p:val>
                                        </p:tav>
                                        <p:tav tm="100000">
                                          <p:val>
                                            <p:strVal val="#ppt_x"/>
                                          </p:val>
                                        </p:tav>
                                      </p:tavLst>
                                    </p:anim>
                                    <p:anim calcmode="lin" valueType="num">
                                      <p:cBhvr>
                                        <p:cTn id="4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P spid="8" grpId="0" animBg="1"/>
      <p:bldP spid="10" grpId="0" animBg="1"/>
      <p:bldP spid="12" grpId="0" animBg="1"/>
      <p:bldP spid="13" grpId="0" animBg="1"/>
      <p:bldP spid="15" grpId="0" animBg="1"/>
      <p:bldGraphic spid="16"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Chart 19"/>
          <p:cNvGraphicFramePr>
            <a:graphicFrameLocks/>
          </p:cNvGraphicFramePr>
          <p:nvPr>
            <p:extLst>
              <p:ext uri="{D42A27DB-BD31-4B8C-83A1-F6EECF244321}">
                <p14:modId xmlns:p14="http://schemas.microsoft.com/office/powerpoint/2010/main" val="336711333"/>
              </p:ext>
            </p:extLst>
          </p:nvPr>
        </p:nvGraphicFramePr>
        <p:xfrm>
          <a:off x="2039834" y="1395167"/>
          <a:ext cx="7758260" cy="4798473"/>
        </p:xfrm>
        <a:graphic>
          <a:graphicData uri="http://schemas.openxmlformats.org/drawingml/2006/chart">
            <c:chart xmlns:c="http://schemas.openxmlformats.org/drawingml/2006/chart" xmlns:r="http://schemas.openxmlformats.org/officeDocument/2006/relationships" r:id="rId2"/>
          </a:graphicData>
        </a:graphic>
      </p:graphicFrame>
      <p:sp>
        <p:nvSpPr>
          <p:cNvPr id="22" name="Rectangle 21"/>
          <p:cNvSpPr/>
          <p:nvPr/>
        </p:nvSpPr>
        <p:spPr>
          <a:xfrm>
            <a:off x="948035" y="194838"/>
            <a:ext cx="9941858" cy="1200329"/>
          </a:xfrm>
          <a:prstGeom prst="rect">
            <a:avLst/>
          </a:prstGeom>
          <a:noFill/>
        </p:spPr>
        <p:txBody>
          <a:bodyPr wrap="square">
            <a:spAutoFit/>
          </a:bodyPr>
          <a:lstStyle/>
          <a:p>
            <a:pPr algn="ctr">
              <a:defRPr sz="2800" b="1" i="0" u="none" strike="noStrike" kern="1200" spc="0" baseline="0">
                <a:solidFill>
                  <a:prstClr val="black">
                    <a:lumMod val="65000"/>
                    <a:lumOff val="35000"/>
                  </a:prstClr>
                </a:solidFill>
                <a:latin typeface="+mn-lt"/>
                <a:ea typeface="+mn-ea"/>
                <a:cs typeface="+mn-cs"/>
              </a:defRPr>
            </a:pPr>
            <a:r>
              <a:rPr lang="en-US" sz="3600" b="1" kern="1200" dirty="0">
                <a:solidFill>
                  <a:prstClr val="black">
                    <a:lumMod val="65000"/>
                    <a:lumOff val="35000"/>
                  </a:prstClr>
                </a:solidFill>
              </a:rPr>
              <a:t>Total feedback and </a:t>
            </a:r>
            <a:r>
              <a:rPr lang="en-US" sz="3600" b="1" kern="1200" dirty="0" smtClean="0">
                <a:solidFill>
                  <a:prstClr val="black">
                    <a:lumMod val="65000"/>
                    <a:lumOff val="35000"/>
                  </a:prstClr>
                </a:solidFill>
              </a:rPr>
              <a:t>satisfaction of the</a:t>
            </a:r>
          </a:p>
          <a:p>
            <a:pPr algn="ctr">
              <a:defRPr sz="2800" b="1" i="0" u="none" strike="noStrike" kern="1200" spc="0" baseline="0">
                <a:solidFill>
                  <a:prstClr val="black">
                    <a:lumMod val="65000"/>
                    <a:lumOff val="35000"/>
                  </a:prstClr>
                </a:solidFill>
                <a:latin typeface="+mn-lt"/>
                <a:ea typeface="+mn-ea"/>
                <a:cs typeface="+mn-cs"/>
              </a:defRPr>
            </a:pPr>
            <a:r>
              <a:rPr lang="en-US" sz="3600" b="1" kern="1200" dirty="0" smtClean="0">
                <a:solidFill>
                  <a:prstClr val="black">
                    <a:lumMod val="65000"/>
                    <a:lumOff val="35000"/>
                  </a:prstClr>
                </a:solidFill>
              </a:rPr>
              <a:t>EUSTEPs training</a:t>
            </a:r>
            <a:endParaRPr lang="en-US" sz="3600" b="1" kern="1200" dirty="0">
              <a:solidFill>
                <a:prstClr val="black">
                  <a:lumMod val="65000"/>
                  <a:lumOff val="35000"/>
                </a:prstClr>
              </a:solidFill>
            </a:endParaRPr>
          </a:p>
        </p:txBody>
      </p:sp>
      <p:cxnSp>
        <p:nvCxnSpPr>
          <p:cNvPr id="4" name="Straight Connector 3"/>
          <p:cNvCxnSpPr/>
          <p:nvPr/>
        </p:nvCxnSpPr>
        <p:spPr>
          <a:xfrm>
            <a:off x="8631060" y="1103203"/>
            <a:ext cx="6029" cy="5491561"/>
          </a:xfrm>
          <a:prstGeom prst="line">
            <a:avLst/>
          </a:prstGeom>
          <a:ln w="38100">
            <a:solidFill>
              <a:srgbClr val="FF0000"/>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9162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Placeholder 1"/>
          <p:cNvSpPr>
            <a:spLocks noGrp="1"/>
          </p:cNvSpPr>
          <p:nvPr>
            <p:ph type="body" sz="quarter" idx="15"/>
          </p:nvPr>
        </p:nvSpPr>
        <p:spPr bwMode="auto">
          <a:xfrm>
            <a:off x="754556" y="3343896"/>
            <a:ext cx="10452100" cy="1020233"/>
          </a:xfrm>
        </p:spPr>
        <p:txBody>
          <a:bodyPr wrap="square" numCol="1" anchor="t" anchorCtr="0" compatLnSpc="1">
            <a:prstTxWarp prst="textNoShape">
              <a:avLst/>
            </a:prstTxWarp>
          </a:bodyPr>
          <a:lstStyle/>
          <a:p>
            <a:r>
              <a:rPr lang="en-US" altLang="en-US" b="1" dirty="0" smtClean="0"/>
              <a:t>Thank you for your attention</a:t>
            </a:r>
          </a:p>
        </p:txBody>
      </p:sp>
      <p:sp>
        <p:nvSpPr>
          <p:cNvPr id="2" name="Text Placeholder 1"/>
          <p:cNvSpPr>
            <a:spLocks noGrp="1"/>
          </p:cNvSpPr>
          <p:nvPr>
            <p:ph type="body" sz="quarter" idx="16"/>
          </p:nvPr>
        </p:nvSpPr>
        <p:spPr/>
        <p:txBody>
          <a:bodyPr>
            <a:normAutofit/>
          </a:bodyPr>
          <a:lstStyle/>
          <a:p>
            <a:pPr marL="0" indent="0">
              <a:buNone/>
            </a:pPr>
            <a:r>
              <a:rPr lang="en-US" sz="3600" b="1" dirty="0"/>
              <a:t>https://www.eusteps.eu/</a:t>
            </a:r>
          </a:p>
        </p:txBody>
      </p:sp>
    </p:spTree>
    <p:extLst>
      <p:ext uri="{BB962C8B-B14F-4D97-AF65-F5344CB8AC3E}">
        <p14:creationId xmlns:p14="http://schemas.microsoft.com/office/powerpoint/2010/main" val="3370391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EUSTEPs_modu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USTEPs_module" id="{2E11412E-4250-284E-A9C1-5931A2582BA1}" vid="{995564F3-BA5C-B346-89B2-6469AA706501}"/>
    </a:ext>
  </a:extLst>
</a:theme>
</file>

<file path=ppt/theme/theme3.xml><?xml version="1.0" encoding="utf-8"?>
<a:theme xmlns:a="http://schemas.openxmlformats.org/drawingml/2006/main" name="4_EUSTEPs_modu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USTEPs_module" id="{2E11412E-4250-284E-A9C1-5931A2582BA1}" vid="{995564F3-BA5C-B346-89B2-6469AA706501}"/>
    </a:ext>
  </a:extLst>
</a:theme>
</file>

<file path=ppt/theme/theme4.xml><?xml version="1.0" encoding="utf-8"?>
<a:theme xmlns:a="http://schemas.openxmlformats.org/drawingml/2006/main" name="2_EUSTEPs_modu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USTEPs_module" id="{2E11412E-4250-284E-A9C1-5931A2582BA1}" vid="{995564F3-BA5C-B346-89B2-6469AA706501}"/>
    </a:ext>
  </a:extLst>
</a:theme>
</file>

<file path=ppt/theme/theme5.xml><?xml version="1.0" encoding="utf-8"?>
<a:theme xmlns:a="http://schemas.openxmlformats.org/drawingml/2006/main" name="5_EUSTEPs_modul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1086</TotalTime>
  <Words>620</Words>
  <Application>Microsoft Office PowerPoint</Application>
  <PresentationFormat>Widescreen</PresentationFormat>
  <Paragraphs>189</Paragraphs>
  <Slides>9</Slides>
  <Notes>7</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9</vt:i4>
      </vt:variant>
    </vt:vector>
  </HeadingPairs>
  <TitlesOfParts>
    <vt:vector size="24" baseType="lpstr">
      <vt:lpstr>Arial</vt:lpstr>
      <vt:lpstr>Futura Medium</vt:lpstr>
      <vt:lpstr>Symbol</vt:lpstr>
      <vt:lpstr>MS PGothic</vt:lpstr>
      <vt:lpstr>Calibri Light</vt:lpstr>
      <vt:lpstr>Noto Sans Symbols</vt:lpstr>
      <vt:lpstr>Calibri</vt:lpstr>
      <vt:lpstr>var(--h2_typography-font-family)</vt:lpstr>
      <vt:lpstr>Poppins Medium</vt:lpstr>
      <vt:lpstr>Times New Roman</vt:lpstr>
      <vt:lpstr>Office Theme</vt:lpstr>
      <vt:lpstr>3_EUSTEPs_module</vt:lpstr>
      <vt:lpstr>4_EUSTEPs_module</vt:lpstr>
      <vt:lpstr>2_EUSTEPs_module</vt:lpstr>
      <vt:lpstr>5_EUSTEPs_module</vt:lpstr>
      <vt:lpstr>PowerPoint Presentation</vt:lpstr>
      <vt:lpstr>PowerPoint Presentation</vt:lpstr>
      <vt:lpstr>PowerPoint Presentation</vt:lpstr>
      <vt:lpstr>PowerPoint Presentation</vt:lpstr>
      <vt:lpstr>1. EUSTEPs Module- STUDENTS feedback</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Mariana Nicolau</dc:creator>
  <cp:lastModifiedBy>mahsa</cp:lastModifiedBy>
  <cp:revision>100</cp:revision>
  <dcterms:created xsi:type="dcterms:W3CDTF">2021-01-18T17:17:11Z</dcterms:created>
  <dcterms:modified xsi:type="dcterms:W3CDTF">2021-10-07T21:57:58Z</dcterms:modified>
</cp:coreProperties>
</file>